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56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00"/>
    <a:srgbClr val="00CCFF"/>
    <a:srgbClr val="00FF00"/>
    <a:srgbClr val="FF3300"/>
    <a:srgbClr val="008000"/>
    <a:srgbClr val="CC0099"/>
    <a:srgbClr val="009900"/>
    <a:srgbClr val="0000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9" d="100"/>
          <a:sy n="69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20CAE6-ECE8-442C-B6E8-9DC2DB5CAC0F}" type="doc">
      <dgm:prSet loTypeId="urn:microsoft.com/office/officeart/2005/8/layout/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E0F1F7FE-1EAB-4FFE-9BB4-2F8456824A89}">
      <dgm:prSet phldrT="[Texto]" custT="1"/>
      <dgm:spPr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</dgm:spPr>
      <dgm:t>
        <a:bodyPr/>
        <a:lstStyle/>
        <a:p>
          <a:r>
            <a:rPr lang="es-MX" sz="3600" dirty="0" smtClean="0">
              <a:latin typeface="Arabic Typesetting" pitchFamily="66" charset="-78"/>
              <a:cs typeface="Arabic Typesetting" pitchFamily="66" charset="-78"/>
            </a:rPr>
            <a:t>Aparece en 1972 por </a:t>
          </a:r>
          <a:r>
            <a:rPr lang="es-MX" sz="3600" dirty="0" err="1" smtClean="0">
              <a:latin typeface="Arabic Typesetting" pitchFamily="66" charset="-78"/>
              <a:cs typeface="Arabic Typesetting" pitchFamily="66" charset="-78"/>
            </a:rPr>
            <a:t>M.Parlett</a:t>
          </a:r>
          <a:r>
            <a:rPr lang="es-MX" sz="3600" dirty="0" smtClean="0">
              <a:latin typeface="Arabic Typesetting" pitchFamily="66" charset="-78"/>
              <a:cs typeface="Arabic Typesetting" pitchFamily="66" charset="-78"/>
            </a:rPr>
            <a:t> y </a:t>
          </a:r>
          <a:r>
            <a:rPr lang="es-MX" sz="3600" dirty="0" err="1" smtClean="0">
              <a:latin typeface="Arabic Typesetting" pitchFamily="66" charset="-78"/>
              <a:cs typeface="Arabic Typesetting" pitchFamily="66" charset="-78"/>
            </a:rPr>
            <a:t>D.Hamilton</a:t>
          </a:r>
          <a:r>
            <a:rPr lang="es-MX" sz="3600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s-MX" sz="3600" dirty="0">
            <a:latin typeface="Arabic Typesetting" pitchFamily="66" charset="-78"/>
            <a:cs typeface="Arabic Typesetting" pitchFamily="66" charset="-78"/>
          </a:endParaRPr>
        </a:p>
      </dgm:t>
    </dgm:pt>
    <dgm:pt modelId="{E09B626D-65F9-449B-AED8-7F667263C9E2}" type="parTrans" cxnId="{ACF0AE04-BFC9-4AC5-8F10-A07CC3843EE0}">
      <dgm:prSet/>
      <dgm:spPr/>
      <dgm:t>
        <a:bodyPr/>
        <a:lstStyle/>
        <a:p>
          <a:endParaRPr lang="es-MX"/>
        </a:p>
      </dgm:t>
    </dgm:pt>
    <dgm:pt modelId="{488E2E6A-29E6-43CB-A6E4-86182AB1FD8E}" type="sibTrans" cxnId="{ACF0AE04-BFC9-4AC5-8F10-A07CC3843EE0}">
      <dgm:prSet/>
      <dgm:spPr/>
      <dgm:t>
        <a:bodyPr/>
        <a:lstStyle/>
        <a:p>
          <a:endParaRPr lang="es-MX"/>
        </a:p>
      </dgm:t>
    </dgm:pt>
    <dgm:pt modelId="{1A2019FB-E820-4C8C-97FB-EFD91BFFF1A1}">
      <dgm:prSet phldrT="[Texto]" custT="1"/>
      <dgm:spPr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</dgm:spPr>
      <dgm:t>
        <a:bodyPr/>
        <a:lstStyle/>
        <a:p>
          <a:r>
            <a:rPr lang="es-MX" sz="3600" smtClean="0">
              <a:latin typeface="Arabic Typesetting" pitchFamily="66" charset="-78"/>
              <a:cs typeface="Arabic Typesetting" pitchFamily="66" charset="-78"/>
            </a:rPr>
            <a:t>Está centrada en los procesos de interpretación </a:t>
          </a:r>
          <a:endParaRPr lang="es-MX" sz="3600" dirty="0">
            <a:latin typeface="Arabic Typesetting" pitchFamily="66" charset="-78"/>
            <a:cs typeface="Arabic Typesetting" pitchFamily="66" charset="-78"/>
          </a:endParaRPr>
        </a:p>
      </dgm:t>
    </dgm:pt>
    <dgm:pt modelId="{86D9BC5A-1550-49AC-B91D-82C032F4827D}" type="parTrans" cxnId="{7EE886BA-2EF7-46C3-98CC-225507FDE009}">
      <dgm:prSet/>
      <dgm:spPr/>
      <dgm:t>
        <a:bodyPr/>
        <a:lstStyle/>
        <a:p>
          <a:endParaRPr lang="es-MX"/>
        </a:p>
      </dgm:t>
    </dgm:pt>
    <dgm:pt modelId="{2BDB0ACB-D7D0-4CB6-ABA3-8406C324E49A}" type="sibTrans" cxnId="{7EE886BA-2EF7-46C3-98CC-225507FDE009}">
      <dgm:prSet/>
      <dgm:spPr/>
      <dgm:t>
        <a:bodyPr/>
        <a:lstStyle/>
        <a:p>
          <a:endParaRPr lang="es-MX"/>
        </a:p>
      </dgm:t>
    </dgm:pt>
    <dgm:pt modelId="{49D0C9A4-583F-4B97-9211-E23F3E120BF4}">
      <dgm:prSet phldrT="[Texto]" custT="1"/>
      <dgm:spPr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6200000" scaled="0"/>
        </a:gradFill>
      </dgm:spPr>
      <dgm:t>
        <a:bodyPr/>
        <a:lstStyle/>
        <a:p>
          <a:r>
            <a:rPr lang="es-MX" sz="3600" dirty="0" smtClean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rPr>
            <a:t>Su objetivo es descubrir  y documentar cualquier esquema para obtener lo mas relevante </a:t>
          </a:r>
          <a:endParaRPr lang="es-MX" sz="3600" dirty="0">
            <a:solidFill>
              <a:schemeClr val="bg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90010A3F-175D-48F6-AB60-78DA37AD515D}" type="parTrans" cxnId="{58522E72-E7ED-4331-8A86-BB727CF6E97F}">
      <dgm:prSet/>
      <dgm:spPr/>
      <dgm:t>
        <a:bodyPr/>
        <a:lstStyle/>
        <a:p>
          <a:endParaRPr lang="es-MX"/>
        </a:p>
      </dgm:t>
    </dgm:pt>
    <dgm:pt modelId="{D30FE16B-ACA5-4312-B605-24C5779F7C94}" type="sibTrans" cxnId="{58522E72-E7ED-4331-8A86-BB727CF6E97F}">
      <dgm:prSet/>
      <dgm:spPr/>
      <dgm:t>
        <a:bodyPr/>
        <a:lstStyle/>
        <a:p>
          <a:endParaRPr lang="es-MX"/>
        </a:p>
      </dgm:t>
    </dgm:pt>
    <dgm:pt modelId="{CDB8A22A-8649-4DDF-8FCA-DAE85E8D6C34}" type="pres">
      <dgm:prSet presAssocID="{8520CAE6-ECE8-442C-B6E8-9DC2DB5CAC0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E0064F-9778-4D0C-A1CB-F7B102902988}" type="pres">
      <dgm:prSet presAssocID="{E0F1F7FE-1EAB-4FFE-9BB4-2F8456824A89}" presName="parentLin" presStyleCnt="0"/>
      <dgm:spPr/>
      <dgm:t>
        <a:bodyPr/>
        <a:lstStyle/>
        <a:p>
          <a:endParaRPr lang="es-MX"/>
        </a:p>
      </dgm:t>
    </dgm:pt>
    <dgm:pt modelId="{94AA1E03-774B-460C-A556-471442857B99}" type="pres">
      <dgm:prSet presAssocID="{E0F1F7FE-1EAB-4FFE-9BB4-2F8456824A89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F528709B-F86F-4423-8BA5-1AD788549220}" type="pres">
      <dgm:prSet presAssocID="{E0F1F7FE-1EAB-4FFE-9BB4-2F8456824A89}" presName="parentText" presStyleLbl="node1" presStyleIdx="0" presStyleCnt="3" custScaleY="39753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C0D016-64D0-41D7-B76D-E8A55C794E6C}" type="pres">
      <dgm:prSet presAssocID="{E0F1F7FE-1EAB-4FFE-9BB4-2F8456824A89}" presName="negativeSpace" presStyleCnt="0"/>
      <dgm:spPr/>
      <dgm:t>
        <a:bodyPr/>
        <a:lstStyle/>
        <a:p>
          <a:endParaRPr lang="es-MX"/>
        </a:p>
      </dgm:t>
    </dgm:pt>
    <dgm:pt modelId="{C02E7E55-A179-4F8C-A3A3-B029266A5C1D}" type="pres">
      <dgm:prSet presAssocID="{E0F1F7FE-1EAB-4FFE-9BB4-2F8456824A89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856A8C4-9381-4F2B-9BA1-89C370273660}" type="pres">
      <dgm:prSet presAssocID="{488E2E6A-29E6-43CB-A6E4-86182AB1FD8E}" presName="spaceBetweenRectangles" presStyleCnt="0"/>
      <dgm:spPr/>
      <dgm:t>
        <a:bodyPr/>
        <a:lstStyle/>
        <a:p>
          <a:endParaRPr lang="es-MX"/>
        </a:p>
      </dgm:t>
    </dgm:pt>
    <dgm:pt modelId="{BE4E9C82-F792-455E-87A6-AA3B745E30EF}" type="pres">
      <dgm:prSet presAssocID="{1A2019FB-E820-4C8C-97FB-EFD91BFFF1A1}" presName="parentLin" presStyleCnt="0"/>
      <dgm:spPr/>
      <dgm:t>
        <a:bodyPr/>
        <a:lstStyle/>
        <a:p>
          <a:endParaRPr lang="es-MX"/>
        </a:p>
      </dgm:t>
    </dgm:pt>
    <dgm:pt modelId="{702D9A7C-3377-4A04-9CEC-BC5E816956F2}" type="pres">
      <dgm:prSet presAssocID="{1A2019FB-E820-4C8C-97FB-EFD91BFFF1A1}" presName="parentLeftMargin" presStyleLbl="node1" presStyleIdx="0" presStyleCnt="3"/>
      <dgm:spPr/>
      <dgm:t>
        <a:bodyPr/>
        <a:lstStyle/>
        <a:p>
          <a:endParaRPr lang="es-MX"/>
        </a:p>
      </dgm:t>
    </dgm:pt>
    <dgm:pt modelId="{6EF127A4-A938-4A47-A69E-7190F810257D}" type="pres">
      <dgm:prSet presAssocID="{1A2019FB-E820-4C8C-97FB-EFD91BFFF1A1}" presName="parentText" presStyleLbl="node1" presStyleIdx="1" presStyleCnt="3" custScaleY="38148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07ED50-83A7-4368-B8F3-144E9BC0DE15}" type="pres">
      <dgm:prSet presAssocID="{1A2019FB-E820-4C8C-97FB-EFD91BFFF1A1}" presName="negativeSpace" presStyleCnt="0"/>
      <dgm:spPr/>
      <dgm:t>
        <a:bodyPr/>
        <a:lstStyle/>
        <a:p>
          <a:endParaRPr lang="es-MX"/>
        </a:p>
      </dgm:t>
    </dgm:pt>
    <dgm:pt modelId="{487DF7FF-BF89-4A49-AA88-0B7E1F463789}" type="pres">
      <dgm:prSet presAssocID="{1A2019FB-E820-4C8C-97FB-EFD91BFFF1A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E1A326-1CC7-45F2-9A3F-87404457CF94}" type="pres">
      <dgm:prSet presAssocID="{2BDB0ACB-D7D0-4CB6-ABA3-8406C324E49A}" presName="spaceBetweenRectangles" presStyleCnt="0"/>
      <dgm:spPr/>
      <dgm:t>
        <a:bodyPr/>
        <a:lstStyle/>
        <a:p>
          <a:endParaRPr lang="es-MX"/>
        </a:p>
      </dgm:t>
    </dgm:pt>
    <dgm:pt modelId="{FA209E6B-8E74-40B4-9295-F68F04D640C2}" type="pres">
      <dgm:prSet presAssocID="{49D0C9A4-583F-4B97-9211-E23F3E120BF4}" presName="parentLin" presStyleCnt="0"/>
      <dgm:spPr/>
      <dgm:t>
        <a:bodyPr/>
        <a:lstStyle/>
        <a:p>
          <a:endParaRPr lang="es-MX"/>
        </a:p>
      </dgm:t>
    </dgm:pt>
    <dgm:pt modelId="{8710319F-0FA1-4B5C-B918-B2F030D19760}" type="pres">
      <dgm:prSet presAssocID="{49D0C9A4-583F-4B97-9211-E23F3E120BF4}" presName="parentLeftMargin" presStyleLbl="node1" presStyleIdx="1" presStyleCnt="3"/>
      <dgm:spPr/>
      <dgm:t>
        <a:bodyPr/>
        <a:lstStyle/>
        <a:p>
          <a:endParaRPr lang="es-MX"/>
        </a:p>
      </dgm:t>
    </dgm:pt>
    <dgm:pt modelId="{F2A770B5-1976-483C-938F-3CAF35978F3F}" type="pres">
      <dgm:prSet presAssocID="{49D0C9A4-583F-4B97-9211-E23F3E120BF4}" presName="parentText" presStyleLbl="node1" presStyleIdx="2" presStyleCnt="3" custScaleY="482424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318619-EB0F-4E65-BD6D-1ADCAA440B24}" type="pres">
      <dgm:prSet presAssocID="{49D0C9A4-583F-4B97-9211-E23F3E120BF4}" presName="negativeSpace" presStyleCnt="0"/>
      <dgm:spPr/>
      <dgm:t>
        <a:bodyPr/>
        <a:lstStyle/>
        <a:p>
          <a:endParaRPr lang="es-MX"/>
        </a:p>
      </dgm:t>
    </dgm:pt>
    <dgm:pt modelId="{7236BC3D-0521-4A12-A35C-840A011C03F6}" type="pres">
      <dgm:prSet presAssocID="{49D0C9A4-583F-4B97-9211-E23F3E120BF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4732B850-F91B-42E3-A0FC-B9B0E97A1088}" type="presOf" srcId="{49D0C9A4-583F-4B97-9211-E23F3E120BF4}" destId="{8710319F-0FA1-4B5C-B918-B2F030D19760}" srcOrd="0" destOrd="0" presId="urn:microsoft.com/office/officeart/2005/8/layout/list1"/>
    <dgm:cxn modelId="{3947075F-ECDD-49CB-8543-45B3E1D12505}" type="presOf" srcId="{1A2019FB-E820-4C8C-97FB-EFD91BFFF1A1}" destId="{6EF127A4-A938-4A47-A69E-7190F810257D}" srcOrd="1" destOrd="0" presId="urn:microsoft.com/office/officeart/2005/8/layout/list1"/>
    <dgm:cxn modelId="{A2A895D5-7F59-46FF-9F7C-F057236D647F}" type="presOf" srcId="{49D0C9A4-583F-4B97-9211-E23F3E120BF4}" destId="{F2A770B5-1976-483C-938F-3CAF35978F3F}" srcOrd="1" destOrd="0" presId="urn:microsoft.com/office/officeart/2005/8/layout/list1"/>
    <dgm:cxn modelId="{7EE886BA-2EF7-46C3-98CC-225507FDE009}" srcId="{8520CAE6-ECE8-442C-B6E8-9DC2DB5CAC0F}" destId="{1A2019FB-E820-4C8C-97FB-EFD91BFFF1A1}" srcOrd="1" destOrd="0" parTransId="{86D9BC5A-1550-49AC-B91D-82C032F4827D}" sibTransId="{2BDB0ACB-D7D0-4CB6-ABA3-8406C324E49A}"/>
    <dgm:cxn modelId="{58522E72-E7ED-4331-8A86-BB727CF6E97F}" srcId="{8520CAE6-ECE8-442C-B6E8-9DC2DB5CAC0F}" destId="{49D0C9A4-583F-4B97-9211-E23F3E120BF4}" srcOrd="2" destOrd="0" parTransId="{90010A3F-175D-48F6-AB60-78DA37AD515D}" sibTransId="{D30FE16B-ACA5-4312-B605-24C5779F7C94}"/>
    <dgm:cxn modelId="{ACF0AE04-BFC9-4AC5-8F10-A07CC3843EE0}" srcId="{8520CAE6-ECE8-442C-B6E8-9DC2DB5CAC0F}" destId="{E0F1F7FE-1EAB-4FFE-9BB4-2F8456824A89}" srcOrd="0" destOrd="0" parTransId="{E09B626D-65F9-449B-AED8-7F667263C9E2}" sibTransId="{488E2E6A-29E6-43CB-A6E4-86182AB1FD8E}"/>
    <dgm:cxn modelId="{3ABE6929-CC20-4213-B95B-849CAB15601D}" type="presOf" srcId="{E0F1F7FE-1EAB-4FFE-9BB4-2F8456824A89}" destId="{F528709B-F86F-4423-8BA5-1AD788549220}" srcOrd="1" destOrd="0" presId="urn:microsoft.com/office/officeart/2005/8/layout/list1"/>
    <dgm:cxn modelId="{C2F90DC1-360C-4D49-8F35-3ABD1F0B3BBC}" type="presOf" srcId="{E0F1F7FE-1EAB-4FFE-9BB4-2F8456824A89}" destId="{94AA1E03-774B-460C-A556-471442857B99}" srcOrd="0" destOrd="0" presId="urn:microsoft.com/office/officeart/2005/8/layout/list1"/>
    <dgm:cxn modelId="{14165343-72D1-4CA6-9B45-5173E94558E1}" type="presOf" srcId="{8520CAE6-ECE8-442C-B6E8-9DC2DB5CAC0F}" destId="{CDB8A22A-8649-4DDF-8FCA-DAE85E8D6C34}" srcOrd="0" destOrd="0" presId="urn:microsoft.com/office/officeart/2005/8/layout/list1"/>
    <dgm:cxn modelId="{40FFAA12-1B60-475E-B883-2552E36342F4}" type="presOf" srcId="{1A2019FB-E820-4C8C-97FB-EFD91BFFF1A1}" destId="{702D9A7C-3377-4A04-9CEC-BC5E816956F2}" srcOrd="0" destOrd="0" presId="urn:microsoft.com/office/officeart/2005/8/layout/list1"/>
    <dgm:cxn modelId="{E3B9FAAC-98F4-454C-BB6B-C3D8D1ABA523}" type="presParOf" srcId="{CDB8A22A-8649-4DDF-8FCA-DAE85E8D6C34}" destId="{F9E0064F-9778-4D0C-A1CB-F7B102902988}" srcOrd="0" destOrd="0" presId="urn:microsoft.com/office/officeart/2005/8/layout/list1"/>
    <dgm:cxn modelId="{A0E1953B-5FB9-453B-B89D-3BF13DA05876}" type="presParOf" srcId="{F9E0064F-9778-4D0C-A1CB-F7B102902988}" destId="{94AA1E03-774B-460C-A556-471442857B99}" srcOrd="0" destOrd="0" presId="urn:microsoft.com/office/officeart/2005/8/layout/list1"/>
    <dgm:cxn modelId="{AA46E17A-6601-4EC8-9FEE-C1A9851102FA}" type="presParOf" srcId="{F9E0064F-9778-4D0C-A1CB-F7B102902988}" destId="{F528709B-F86F-4423-8BA5-1AD788549220}" srcOrd="1" destOrd="0" presId="urn:microsoft.com/office/officeart/2005/8/layout/list1"/>
    <dgm:cxn modelId="{C1F65F1D-B0C4-40F0-9045-89B340FBE01F}" type="presParOf" srcId="{CDB8A22A-8649-4DDF-8FCA-DAE85E8D6C34}" destId="{A0C0D016-64D0-41D7-B76D-E8A55C794E6C}" srcOrd="1" destOrd="0" presId="urn:microsoft.com/office/officeart/2005/8/layout/list1"/>
    <dgm:cxn modelId="{D1CD288B-D313-4486-B767-9D20E940B9DA}" type="presParOf" srcId="{CDB8A22A-8649-4DDF-8FCA-DAE85E8D6C34}" destId="{C02E7E55-A179-4F8C-A3A3-B029266A5C1D}" srcOrd="2" destOrd="0" presId="urn:microsoft.com/office/officeart/2005/8/layout/list1"/>
    <dgm:cxn modelId="{C1D1B368-08E3-463C-973C-C1C991DC2177}" type="presParOf" srcId="{CDB8A22A-8649-4DDF-8FCA-DAE85E8D6C34}" destId="{7856A8C4-9381-4F2B-9BA1-89C370273660}" srcOrd="3" destOrd="0" presId="urn:microsoft.com/office/officeart/2005/8/layout/list1"/>
    <dgm:cxn modelId="{E79CCB18-58F5-4442-8B44-6E0D1C4AC30C}" type="presParOf" srcId="{CDB8A22A-8649-4DDF-8FCA-DAE85E8D6C34}" destId="{BE4E9C82-F792-455E-87A6-AA3B745E30EF}" srcOrd="4" destOrd="0" presId="urn:microsoft.com/office/officeart/2005/8/layout/list1"/>
    <dgm:cxn modelId="{61AC21A7-3716-4EA5-9F7A-3734BFE92B2F}" type="presParOf" srcId="{BE4E9C82-F792-455E-87A6-AA3B745E30EF}" destId="{702D9A7C-3377-4A04-9CEC-BC5E816956F2}" srcOrd="0" destOrd="0" presId="urn:microsoft.com/office/officeart/2005/8/layout/list1"/>
    <dgm:cxn modelId="{6387E4DC-5964-42F7-A51A-FF507F42E8CB}" type="presParOf" srcId="{BE4E9C82-F792-455E-87A6-AA3B745E30EF}" destId="{6EF127A4-A938-4A47-A69E-7190F810257D}" srcOrd="1" destOrd="0" presId="urn:microsoft.com/office/officeart/2005/8/layout/list1"/>
    <dgm:cxn modelId="{896601CB-689C-4B1D-8027-DF8B428F24B2}" type="presParOf" srcId="{CDB8A22A-8649-4DDF-8FCA-DAE85E8D6C34}" destId="{8F07ED50-83A7-4368-B8F3-144E9BC0DE15}" srcOrd="5" destOrd="0" presId="urn:microsoft.com/office/officeart/2005/8/layout/list1"/>
    <dgm:cxn modelId="{7A7D2435-0FFF-4052-9A13-1D81E18C602E}" type="presParOf" srcId="{CDB8A22A-8649-4DDF-8FCA-DAE85E8D6C34}" destId="{487DF7FF-BF89-4A49-AA88-0B7E1F463789}" srcOrd="6" destOrd="0" presId="urn:microsoft.com/office/officeart/2005/8/layout/list1"/>
    <dgm:cxn modelId="{8ABC4860-D40E-4E12-BEDD-76BF7B9A0252}" type="presParOf" srcId="{CDB8A22A-8649-4DDF-8FCA-DAE85E8D6C34}" destId="{8EE1A326-1CC7-45F2-9A3F-87404457CF94}" srcOrd="7" destOrd="0" presId="urn:microsoft.com/office/officeart/2005/8/layout/list1"/>
    <dgm:cxn modelId="{81C42ECB-72E9-43D2-ABBF-CA91A229F5B4}" type="presParOf" srcId="{CDB8A22A-8649-4DDF-8FCA-DAE85E8D6C34}" destId="{FA209E6B-8E74-40B4-9295-F68F04D640C2}" srcOrd="8" destOrd="0" presId="urn:microsoft.com/office/officeart/2005/8/layout/list1"/>
    <dgm:cxn modelId="{D25685FA-2B9D-4A29-B72E-6F853528A2D8}" type="presParOf" srcId="{FA209E6B-8E74-40B4-9295-F68F04D640C2}" destId="{8710319F-0FA1-4B5C-B918-B2F030D19760}" srcOrd="0" destOrd="0" presId="urn:microsoft.com/office/officeart/2005/8/layout/list1"/>
    <dgm:cxn modelId="{D2B96858-B082-4D0D-9A3B-3CF043C75356}" type="presParOf" srcId="{FA209E6B-8E74-40B4-9295-F68F04D640C2}" destId="{F2A770B5-1976-483C-938F-3CAF35978F3F}" srcOrd="1" destOrd="0" presId="urn:microsoft.com/office/officeart/2005/8/layout/list1"/>
    <dgm:cxn modelId="{0AA08AFC-EF29-43A8-A2F5-F0D1DF92D782}" type="presParOf" srcId="{CDB8A22A-8649-4DDF-8FCA-DAE85E8D6C34}" destId="{B7318619-EB0F-4E65-BD6D-1ADCAA440B24}" srcOrd="9" destOrd="0" presId="urn:microsoft.com/office/officeart/2005/8/layout/list1"/>
    <dgm:cxn modelId="{BD367163-E903-4D30-BEA6-DD6315EA615A}" type="presParOf" srcId="{CDB8A22A-8649-4DDF-8FCA-DAE85E8D6C34}" destId="{7236BC3D-0521-4A12-A35C-840A011C03F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4F2B7F-5CAA-4081-AC64-F2443E1E2458}" type="doc">
      <dgm:prSet loTypeId="urn:microsoft.com/office/officeart/2009/3/layout/BlockDescendingList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8C3B86EC-02A1-449B-ACC2-F1C515BC8E1D}">
      <dgm:prSet phldrT="[Texto]" phldr="1" custT="1"/>
      <dgm:spPr/>
      <dgm:t>
        <a:bodyPr/>
        <a:lstStyle/>
        <a:p>
          <a:pPr algn="ctr"/>
          <a:endParaRPr lang="es-MX" sz="2000" b="1" dirty="0">
            <a:latin typeface="Batang" pitchFamily="18" charset="-127"/>
            <a:ea typeface="Batang" pitchFamily="18" charset="-127"/>
          </a:endParaRPr>
        </a:p>
      </dgm:t>
    </dgm:pt>
    <dgm:pt modelId="{D611A786-883F-4CBD-B1C6-A027575A4AF5}" type="parTrans" cxnId="{6A0CFA0A-DB8D-4B18-AF11-67BB826B69F5}">
      <dgm:prSet/>
      <dgm:spPr/>
      <dgm:t>
        <a:bodyPr/>
        <a:lstStyle/>
        <a:p>
          <a:endParaRPr lang="es-MX"/>
        </a:p>
      </dgm:t>
    </dgm:pt>
    <dgm:pt modelId="{F0E04831-2666-4D31-A339-6CA3BDA51C73}" type="sibTrans" cxnId="{6A0CFA0A-DB8D-4B18-AF11-67BB826B69F5}">
      <dgm:prSet/>
      <dgm:spPr/>
      <dgm:t>
        <a:bodyPr/>
        <a:lstStyle/>
        <a:p>
          <a:endParaRPr lang="es-MX"/>
        </a:p>
      </dgm:t>
    </dgm:pt>
    <dgm:pt modelId="{2785B495-D634-42CF-B866-3DD39E400623}">
      <dgm:prSet phldrT="[Texto]" custT="1"/>
      <dgm:spPr/>
      <dgm:t>
        <a:bodyPr/>
        <a:lstStyle/>
        <a:p>
          <a:pPr algn="ctr"/>
          <a:endParaRPr lang="es-MX" sz="1800" b="1" dirty="0" smtClean="0">
            <a:latin typeface="Comic Sans MS" pitchFamily="66" charset="0"/>
            <a:ea typeface="Batang" pitchFamily="18" charset="-127"/>
          </a:endParaRPr>
        </a:p>
        <a:p>
          <a:pPr algn="ctr"/>
          <a:r>
            <a:rPr lang="es-MX" sz="1800" b="1" dirty="0" smtClean="0">
              <a:latin typeface="Comic Sans MS" pitchFamily="66" charset="0"/>
              <a:ea typeface="Batang" pitchFamily="18" charset="-127"/>
            </a:rPr>
            <a:t>No todas las personas poseen la habilidad de evaluar mediante la critica y la apreciación objetivamente.</a:t>
          </a:r>
          <a:endParaRPr lang="es-MX" sz="1800" b="1" dirty="0">
            <a:latin typeface="Comic Sans MS" pitchFamily="66" charset="0"/>
            <a:ea typeface="Batang" pitchFamily="18" charset="-127"/>
          </a:endParaRPr>
        </a:p>
      </dgm:t>
    </dgm:pt>
    <dgm:pt modelId="{04A7BFF0-5A9F-4F10-850D-559D426A7788}" type="parTrans" cxnId="{76FE6D91-84EA-4556-BD4A-221AD3F00177}">
      <dgm:prSet/>
      <dgm:spPr/>
      <dgm:t>
        <a:bodyPr/>
        <a:lstStyle/>
        <a:p>
          <a:endParaRPr lang="es-MX"/>
        </a:p>
      </dgm:t>
    </dgm:pt>
    <dgm:pt modelId="{BB53AA10-71CD-4F7C-B4D5-DBC98CBAB148}" type="sibTrans" cxnId="{76FE6D91-84EA-4556-BD4A-221AD3F00177}">
      <dgm:prSet/>
      <dgm:spPr/>
      <dgm:t>
        <a:bodyPr/>
        <a:lstStyle/>
        <a:p>
          <a:endParaRPr lang="es-MX"/>
        </a:p>
      </dgm:t>
    </dgm:pt>
    <dgm:pt modelId="{26036A2D-7AB8-40D6-8AE2-8E78D9C7065B}">
      <dgm:prSet phldrT="[Texto]" phldr="1"/>
      <dgm:spPr/>
      <dgm:t>
        <a:bodyPr/>
        <a:lstStyle/>
        <a:p>
          <a:pPr algn="l"/>
          <a:endParaRPr lang="es-MX" sz="1400" dirty="0"/>
        </a:p>
      </dgm:t>
    </dgm:pt>
    <dgm:pt modelId="{8766A33D-2478-4995-B077-7DCE757D24C5}" type="parTrans" cxnId="{D05CEA60-E7F4-4369-97BE-CD382AEB1DD1}">
      <dgm:prSet/>
      <dgm:spPr/>
      <dgm:t>
        <a:bodyPr/>
        <a:lstStyle/>
        <a:p>
          <a:endParaRPr lang="es-MX"/>
        </a:p>
      </dgm:t>
    </dgm:pt>
    <dgm:pt modelId="{FD9B6692-8D58-4E53-93F3-29AABF849648}" type="sibTrans" cxnId="{D05CEA60-E7F4-4369-97BE-CD382AEB1DD1}">
      <dgm:prSet/>
      <dgm:spPr/>
      <dgm:t>
        <a:bodyPr/>
        <a:lstStyle/>
        <a:p>
          <a:endParaRPr lang="es-MX"/>
        </a:p>
      </dgm:t>
    </dgm:pt>
    <dgm:pt modelId="{61BD10EA-7ECB-4CA3-8AC5-AF2EB532DEEB}">
      <dgm:prSet phldrT="[Texto]" phldr="1"/>
      <dgm:spPr/>
      <dgm:t>
        <a:bodyPr/>
        <a:lstStyle/>
        <a:p>
          <a:endParaRPr lang="es-MX" dirty="0"/>
        </a:p>
      </dgm:t>
    </dgm:pt>
    <dgm:pt modelId="{A0E394FE-F212-4A2D-9FF6-C7CFFBB67F18}" type="parTrans" cxnId="{6A32630A-9F20-4DAB-83C1-90F1351EB789}">
      <dgm:prSet/>
      <dgm:spPr/>
      <dgm:t>
        <a:bodyPr/>
        <a:lstStyle/>
        <a:p>
          <a:endParaRPr lang="es-MX"/>
        </a:p>
      </dgm:t>
    </dgm:pt>
    <dgm:pt modelId="{FB8B1D26-7291-44F9-AD73-6505A97B5F02}" type="sibTrans" cxnId="{6A32630A-9F20-4DAB-83C1-90F1351EB789}">
      <dgm:prSet/>
      <dgm:spPr/>
      <dgm:t>
        <a:bodyPr/>
        <a:lstStyle/>
        <a:p>
          <a:endParaRPr lang="es-MX"/>
        </a:p>
      </dgm:t>
    </dgm:pt>
    <dgm:pt modelId="{B16B1AC6-5E73-410F-8D23-AF1E51BC2A51}">
      <dgm:prSet phldrT="[Texto]"/>
      <dgm:spPr/>
      <dgm:t>
        <a:bodyPr/>
        <a:lstStyle/>
        <a:p>
          <a:pPr algn="l"/>
          <a:endParaRPr lang="es-MX" b="1" dirty="0" smtClean="0">
            <a:latin typeface="Comic Sans MS" pitchFamily="66" charset="0"/>
          </a:endParaRPr>
        </a:p>
        <a:p>
          <a:pPr algn="ctr"/>
          <a:r>
            <a:rPr lang="es-MX" b="1" dirty="0" smtClean="0">
              <a:latin typeface="Comic Sans MS" pitchFamily="66" charset="0"/>
            </a:rPr>
            <a:t>El evaluador debe tener una amplia perspectiva artística y literaria, ser un perito en la materia.</a:t>
          </a:r>
          <a:endParaRPr lang="es-MX" b="1" dirty="0">
            <a:latin typeface="Comic Sans MS" pitchFamily="66" charset="0"/>
          </a:endParaRPr>
        </a:p>
      </dgm:t>
    </dgm:pt>
    <dgm:pt modelId="{BCBC6131-F2BD-4FD1-A74B-425D5B0E5EE8}" type="parTrans" cxnId="{F6D6A270-EA20-4F46-9B1C-A61B08509C32}">
      <dgm:prSet/>
      <dgm:spPr/>
      <dgm:t>
        <a:bodyPr/>
        <a:lstStyle/>
        <a:p>
          <a:endParaRPr lang="es-MX"/>
        </a:p>
      </dgm:t>
    </dgm:pt>
    <dgm:pt modelId="{0D3955B5-2DE8-49AF-8657-D9693F6B07E6}" type="sibTrans" cxnId="{F6D6A270-EA20-4F46-9B1C-A61B08509C32}">
      <dgm:prSet/>
      <dgm:spPr/>
      <dgm:t>
        <a:bodyPr/>
        <a:lstStyle/>
        <a:p>
          <a:endParaRPr lang="es-MX"/>
        </a:p>
      </dgm:t>
    </dgm:pt>
    <dgm:pt modelId="{999726F8-D786-4C42-A73F-53CE7EF1FA43}">
      <dgm:prSet phldrT="[Texto]" phldr="1"/>
      <dgm:spPr/>
      <dgm:t>
        <a:bodyPr/>
        <a:lstStyle/>
        <a:p>
          <a:pPr algn="l"/>
          <a:endParaRPr lang="es-MX"/>
        </a:p>
      </dgm:t>
    </dgm:pt>
    <dgm:pt modelId="{96630251-CEF2-4344-BDE3-F87C9ADC797A}" type="parTrans" cxnId="{D45D52F8-816A-421F-9BF3-6E387156CF3A}">
      <dgm:prSet/>
      <dgm:spPr/>
      <dgm:t>
        <a:bodyPr/>
        <a:lstStyle/>
        <a:p>
          <a:endParaRPr lang="es-MX"/>
        </a:p>
      </dgm:t>
    </dgm:pt>
    <dgm:pt modelId="{B677A373-79A9-4183-A680-B1BF4917C34F}" type="sibTrans" cxnId="{D45D52F8-816A-421F-9BF3-6E387156CF3A}">
      <dgm:prSet/>
      <dgm:spPr/>
      <dgm:t>
        <a:bodyPr/>
        <a:lstStyle/>
        <a:p>
          <a:endParaRPr lang="es-MX"/>
        </a:p>
      </dgm:t>
    </dgm:pt>
    <dgm:pt modelId="{659BCF86-4185-4782-BF3F-25ACA7445F1B}">
      <dgm:prSet phldrT="[Texto]" custT="1"/>
      <dgm:spPr/>
      <dgm:t>
        <a:bodyPr/>
        <a:lstStyle/>
        <a:p>
          <a:pPr algn="ctr"/>
          <a:r>
            <a:rPr lang="es-MX" sz="2800" dirty="0" smtClean="0">
              <a:latin typeface="Comic Sans MS" pitchFamily="66" charset="0"/>
            </a:rPr>
            <a:t>No provee parámetros ni especificaciones</a:t>
          </a:r>
          <a:endParaRPr lang="es-MX" sz="2800" dirty="0"/>
        </a:p>
      </dgm:t>
    </dgm:pt>
    <dgm:pt modelId="{A9796ED1-5BA5-4248-9D75-D3E3136BF8BA}" type="parTrans" cxnId="{80CDBD8D-E2D4-45F4-B218-6EFF33703508}">
      <dgm:prSet/>
      <dgm:spPr/>
      <dgm:t>
        <a:bodyPr/>
        <a:lstStyle/>
        <a:p>
          <a:endParaRPr lang="es-MX"/>
        </a:p>
      </dgm:t>
    </dgm:pt>
    <dgm:pt modelId="{BD5D7A30-3EAD-4D71-BFC9-FB6BD90FEA1A}" type="sibTrans" cxnId="{80CDBD8D-E2D4-45F4-B218-6EFF33703508}">
      <dgm:prSet/>
      <dgm:spPr/>
      <dgm:t>
        <a:bodyPr/>
        <a:lstStyle/>
        <a:p>
          <a:endParaRPr lang="es-MX"/>
        </a:p>
      </dgm:t>
    </dgm:pt>
    <dgm:pt modelId="{46348B37-BB5D-4AB3-9213-BCCCEF1AF341}">
      <dgm:prSet phldrT="[Texto]" custT="1"/>
      <dgm:spPr/>
      <dgm:t>
        <a:bodyPr/>
        <a:lstStyle/>
        <a:p>
          <a:endParaRPr lang="es-MX" sz="1800" dirty="0">
            <a:latin typeface="Comic Sans MS" pitchFamily="66" charset="0"/>
          </a:endParaRPr>
        </a:p>
      </dgm:t>
    </dgm:pt>
    <dgm:pt modelId="{24D22A5B-8521-42A9-A621-F4391931CCD3}" type="parTrans" cxnId="{361AB532-272B-4CEB-A731-E4381C7A7F99}">
      <dgm:prSet/>
      <dgm:spPr/>
      <dgm:t>
        <a:bodyPr/>
        <a:lstStyle/>
        <a:p>
          <a:endParaRPr lang="es-MX"/>
        </a:p>
      </dgm:t>
    </dgm:pt>
    <dgm:pt modelId="{02753F7C-2BBE-4B29-A39B-8B3A9C3922A6}" type="sibTrans" cxnId="{361AB532-272B-4CEB-A731-E4381C7A7F99}">
      <dgm:prSet/>
      <dgm:spPr/>
      <dgm:t>
        <a:bodyPr/>
        <a:lstStyle/>
        <a:p>
          <a:endParaRPr lang="es-MX"/>
        </a:p>
      </dgm:t>
    </dgm:pt>
    <dgm:pt modelId="{BBF2B320-BA8B-4730-87F1-0C6B54450241}">
      <dgm:prSet phldrT="[Texto]" phldr="1"/>
      <dgm:spPr/>
      <dgm:t>
        <a:bodyPr/>
        <a:lstStyle/>
        <a:p>
          <a:endParaRPr lang="es-MX" sz="1300"/>
        </a:p>
      </dgm:t>
    </dgm:pt>
    <dgm:pt modelId="{DB0C7C0E-EC69-4751-97CB-092C91FFF1B6}" type="parTrans" cxnId="{8755A3B9-4592-48E4-8D96-CF58120C85E5}">
      <dgm:prSet/>
      <dgm:spPr/>
      <dgm:t>
        <a:bodyPr/>
        <a:lstStyle/>
        <a:p>
          <a:endParaRPr lang="es-MX"/>
        </a:p>
      </dgm:t>
    </dgm:pt>
    <dgm:pt modelId="{4AB1BDD3-AF34-458F-9CD8-6D497A5C878E}" type="sibTrans" cxnId="{8755A3B9-4592-48E4-8D96-CF58120C85E5}">
      <dgm:prSet/>
      <dgm:spPr/>
      <dgm:t>
        <a:bodyPr/>
        <a:lstStyle/>
        <a:p>
          <a:endParaRPr lang="es-MX"/>
        </a:p>
      </dgm:t>
    </dgm:pt>
    <dgm:pt modelId="{083710EB-EA3E-43E9-A350-FC13097FD0CA}" type="pres">
      <dgm:prSet presAssocID="{574F2B7F-5CAA-4081-AC64-F2443E1E2458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58B244A1-9FCA-4735-8C14-32915901A717}" type="pres">
      <dgm:prSet presAssocID="{8C3B86EC-02A1-449B-ACC2-F1C515BC8E1D}" presName="parentText_1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09BDC6E-6DF2-40C8-9E7F-2BA6DE44A21E}" type="pres">
      <dgm:prSet presAssocID="{8C3B86EC-02A1-449B-ACC2-F1C515BC8E1D}" presName="childText_1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BA0C04-CE5A-4B4B-8AA2-91F7861C0C90}" type="pres">
      <dgm:prSet presAssocID="{8C3B86EC-02A1-449B-ACC2-F1C515BC8E1D}" presName="accentShape_1" presStyleCnt="0"/>
      <dgm:spPr/>
    </dgm:pt>
    <dgm:pt modelId="{4C20DB57-6CA5-4613-9CA1-B14355F70747}" type="pres">
      <dgm:prSet presAssocID="{8C3B86EC-02A1-449B-ACC2-F1C515BC8E1D}" presName="imageRepeatNode" presStyleLbl="node1" presStyleIdx="0" presStyleCnt="3" custLinFactNeighborX="-13031" custLinFactNeighborY="567"/>
      <dgm:spPr/>
      <dgm:t>
        <a:bodyPr/>
        <a:lstStyle/>
        <a:p>
          <a:endParaRPr lang="es-MX"/>
        </a:p>
      </dgm:t>
    </dgm:pt>
    <dgm:pt modelId="{09A7FE6E-8DDA-4C9B-803A-1BDC7F5139B2}" type="pres">
      <dgm:prSet presAssocID="{61BD10EA-7ECB-4CA3-8AC5-AF2EB532DEEB}" presName="parentText_2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FB9DD99-A227-40DA-A131-42DDDC4FEB6F}" type="pres">
      <dgm:prSet presAssocID="{61BD10EA-7ECB-4CA3-8AC5-AF2EB532DEEB}" presName="childText_2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D6F4D40-D481-43F0-84EE-1F0E54C93B14}" type="pres">
      <dgm:prSet presAssocID="{61BD10EA-7ECB-4CA3-8AC5-AF2EB532DEEB}" presName="accentShape_2" presStyleCnt="0"/>
      <dgm:spPr/>
    </dgm:pt>
    <dgm:pt modelId="{BE9E1B4E-8A1E-4B27-A7B6-DFB1CC357A6E}" type="pres">
      <dgm:prSet presAssocID="{61BD10EA-7ECB-4CA3-8AC5-AF2EB532DEEB}" presName="imageRepeatNode" presStyleLbl="node1" presStyleIdx="1" presStyleCnt="3"/>
      <dgm:spPr/>
      <dgm:t>
        <a:bodyPr/>
        <a:lstStyle/>
        <a:p>
          <a:endParaRPr lang="es-MX"/>
        </a:p>
      </dgm:t>
    </dgm:pt>
    <dgm:pt modelId="{45A604D5-6526-488F-A390-218CEC9B6BA1}" type="pres">
      <dgm:prSet presAssocID="{659BCF86-4185-4782-BF3F-25ACA7445F1B}" presName="parentText_3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D4914A-B169-4F79-BAEB-FC582B371B0A}" type="pres">
      <dgm:prSet presAssocID="{659BCF86-4185-4782-BF3F-25ACA7445F1B}" presName="childText_3" presStyleLbl="node2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38C5D8-AAED-4622-939B-CBAA68D5487B}" type="pres">
      <dgm:prSet presAssocID="{659BCF86-4185-4782-BF3F-25ACA7445F1B}" presName="accentShape_3" presStyleCnt="0"/>
      <dgm:spPr/>
    </dgm:pt>
    <dgm:pt modelId="{CBC0B573-BF63-4C70-9461-8BF7CE6A6319}" type="pres">
      <dgm:prSet presAssocID="{659BCF86-4185-4782-BF3F-25ACA7445F1B}" presName="imageRepeatNode" presStyleLbl="node1" presStyleIdx="2" presStyleCnt="3" custLinFactNeighborX="23789" custLinFactNeighborY="191"/>
      <dgm:spPr/>
      <dgm:t>
        <a:bodyPr/>
        <a:lstStyle/>
        <a:p>
          <a:endParaRPr lang="es-MX"/>
        </a:p>
      </dgm:t>
    </dgm:pt>
  </dgm:ptLst>
  <dgm:cxnLst>
    <dgm:cxn modelId="{6A0CFA0A-DB8D-4B18-AF11-67BB826B69F5}" srcId="{574F2B7F-5CAA-4081-AC64-F2443E1E2458}" destId="{8C3B86EC-02A1-449B-ACC2-F1C515BC8E1D}" srcOrd="0" destOrd="0" parTransId="{D611A786-883F-4CBD-B1C6-A027575A4AF5}" sibTransId="{F0E04831-2666-4D31-A339-6CA3BDA51C73}"/>
    <dgm:cxn modelId="{361AB532-272B-4CEB-A731-E4381C7A7F99}" srcId="{659BCF86-4185-4782-BF3F-25ACA7445F1B}" destId="{46348B37-BB5D-4AB3-9213-BCCCEF1AF341}" srcOrd="0" destOrd="0" parTransId="{24D22A5B-8521-42A9-A621-F4391931CCD3}" sibTransId="{02753F7C-2BBE-4B29-A39B-8B3A9C3922A6}"/>
    <dgm:cxn modelId="{1A85DFD6-F159-461E-816D-EDE0AEE71147}" type="presOf" srcId="{659BCF86-4185-4782-BF3F-25ACA7445F1B}" destId="{CBC0B573-BF63-4C70-9461-8BF7CE6A6319}" srcOrd="1" destOrd="0" presId="urn:microsoft.com/office/officeart/2009/3/layout/BlockDescendingList"/>
    <dgm:cxn modelId="{D45D52F8-816A-421F-9BF3-6E387156CF3A}" srcId="{61BD10EA-7ECB-4CA3-8AC5-AF2EB532DEEB}" destId="{999726F8-D786-4C42-A73F-53CE7EF1FA43}" srcOrd="1" destOrd="0" parTransId="{96630251-CEF2-4344-BDE3-F87C9ADC797A}" sibTransId="{B677A373-79A9-4183-A680-B1BF4917C34F}"/>
    <dgm:cxn modelId="{656177EB-04A7-4597-B284-ABE858F8FE21}" type="presOf" srcId="{61BD10EA-7ECB-4CA3-8AC5-AF2EB532DEEB}" destId="{BE9E1B4E-8A1E-4B27-A7B6-DFB1CC357A6E}" srcOrd="1" destOrd="0" presId="urn:microsoft.com/office/officeart/2009/3/layout/BlockDescendingList"/>
    <dgm:cxn modelId="{3E241C73-B0AD-4AA1-962F-5465C2B2A4C6}" type="presOf" srcId="{659BCF86-4185-4782-BF3F-25ACA7445F1B}" destId="{45A604D5-6526-488F-A390-218CEC9B6BA1}" srcOrd="0" destOrd="0" presId="urn:microsoft.com/office/officeart/2009/3/layout/BlockDescendingList"/>
    <dgm:cxn modelId="{F6D6A270-EA20-4F46-9B1C-A61B08509C32}" srcId="{61BD10EA-7ECB-4CA3-8AC5-AF2EB532DEEB}" destId="{B16B1AC6-5E73-410F-8D23-AF1E51BC2A51}" srcOrd="0" destOrd="0" parTransId="{BCBC6131-F2BD-4FD1-A74B-425D5B0E5EE8}" sibTransId="{0D3955B5-2DE8-49AF-8657-D9693F6B07E6}"/>
    <dgm:cxn modelId="{D05CEA60-E7F4-4369-97BE-CD382AEB1DD1}" srcId="{8C3B86EC-02A1-449B-ACC2-F1C515BC8E1D}" destId="{26036A2D-7AB8-40D6-8AE2-8E78D9C7065B}" srcOrd="1" destOrd="0" parTransId="{8766A33D-2478-4995-B077-7DCE757D24C5}" sibTransId="{FD9B6692-8D58-4E53-93F3-29AABF849648}"/>
    <dgm:cxn modelId="{3DD0193D-1290-4A5B-A1DB-C5774DE5AB99}" type="presOf" srcId="{B16B1AC6-5E73-410F-8D23-AF1E51BC2A51}" destId="{DFB9DD99-A227-40DA-A131-42DDDC4FEB6F}" srcOrd="0" destOrd="0" presId="urn:microsoft.com/office/officeart/2009/3/layout/BlockDescendingList"/>
    <dgm:cxn modelId="{E1AA2909-9B1F-4CCC-8AAD-39223750A56A}" type="presOf" srcId="{999726F8-D786-4C42-A73F-53CE7EF1FA43}" destId="{DFB9DD99-A227-40DA-A131-42DDDC4FEB6F}" srcOrd="0" destOrd="1" presId="urn:microsoft.com/office/officeart/2009/3/layout/BlockDescendingList"/>
    <dgm:cxn modelId="{E08A168A-EEE5-4A25-A368-CA5E577F6B90}" type="presOf" srcId="{8C3B86EC-02A1-449B-ACC2-F1C515BC8E1D}" destId="{58B244A1-9FCA-4735-8C14-32915901A717}" srcOrd="0" destOrd="0" presId="urn:microsoft.com/office/officeart/2009/3/layout/BlockDescendingList"/>
    <dgm:cxn modelId="{64C2B566-5106-4654-A483-4B94BB964995}" type="presOf" srcId="{61BD10EA-7ECB-4CA3-8AC5-AF2EB532DEEB}" destId="{09A7FE6E-8DDA-4C9B-803A-1BDC7F5139B2}" srcOrd="0" destOrd="0" presId="urn:microsoft.com/office/officeart/2009/3/layout/BlockDescendingList"/>
    <dgm:cxn modelId="{6A9E24B2-0AD8-4717-963A-DD3D48F160F7}" type="presOf" srcId="{26036A2D-7AB8-40D6-8AE2-8E78D9C7065B}" destId="{B09BDC6E-6DF2-40C8-9E7F-2BA6DE44A21E}" srcOrd="0" destOrd="1" presId="urn:microsoft.com/office/officeart/2009/3/layout/BlockDescendingList"/>
    <dgm:cxn modelId="{ACC11A75-55FF-4B91-9030-1619EAEE8827}" type="presOf" srcId="{8C3B86EC-02A1-449B-ACC2-F1C515BC8E1D}" destId="{4C20DB57-6CA5-4613-9CA1-B14355F70747}" srcOrd="1" destOrd="0" presId="urn:microsoft.com/office/officeart/2009/3/layout/BlockDescendingList"/>
    <dgm:cxn modelId="{DE852154-BDE6-42A4-9E99-08A84F1597BA}" type="presOf" srcId="{46348B37-BB5D-4AB3-9213-BCCCEF1AF341}" destId="{79D4914A-B169-4F79-BAEB-FC582B371B0A}" srcOrd="0" destOrd="0" presId="urn:microsoft.com/office/officeart/2009/3/layout/BlockDescendingList"/>
    <dgm:cxn modelId="{8755A3B9-4592-48E4-8D96-CF58120C85E5}" srcId="{659BCF86-4185-4782-BF3F-25ACA7445F1B}" destId="{BBF2B320-BA8B-4730-87F1-0C6B54450241}" srcOrd="1" destOrd="0" parTransId="{DB0C7C0E-EC69-4751-97CB-092C91FFF1B6}" sibTransId="{4AB1BDD3-AF34-458F-9CD8-6D497A5C878E}"/>
    <dgm:cxn modelId="{6A32630A-9F20-4DAB-83C1-90F1351EB789}" srcId="{574F2B7F-5CAA-4081-AC64-F2443E1E2458}" destId="{61BD10EA-7ECB-4CA3-8AC5-AF2EB532DEEB}" srcOrd="1" destOrd="0" parTransId="{A0E394FE-F212-4A2D-9FF6-C7CFFBB67F18}" sibTransId="{FB8B1D26-7291-44F9-AD73-6505A97B5F02}"/>
    <dgm:cxn modelId="{2317EAAA-FFBD-43AE-81A4-61EDA7B59D17}" type="presOf" srcId="{BBF2B320-BA8B-4730-87F1-0C6B54450241}" destId="{79D4914A-B169-4F79-BAEB-FC582B371B0A}" srcOrd="0" destOrd="1" presId="urn:microsoft.com/office/officeart/2009/3/layout/BlockDescendingList"/>
    <dgm:cxn modelId="{80CDBD8D-E2D4-45F4-B218-6EFF33703508}" srcId="{574F2B7F-5CAA-4081-AC64-F2443E1E2458}" destId="{659BCF86-4185-4782-BF3F-25ACA7445F1B}" srcOrd="2" destOrd="0" parTransId="{A9796ED1-5BA5-4248-9D75-D3E3136BF8BA}" sibTransId="{BD5D7A30-3EAD-4D71-BFC9-FB6BD90FEA1A}"/>
    <dgm:cxn modelId="{60A43701-C8CE-45B4-8967-109C056BE723}" type="presOf" srcId="{2785B495-D634-42CF-B866-3DD39E400623}" destId="{B09BDC6E-6DF2-40C8-9E7F-2BA6DE44A21E}" srcOrd="0" destOrd="0" presId="urn:microsoft.com/office/officeart/2009/3/layout/BlockDescendingList"/>
    <dgm:cxn modelId="{25E770EF-D3CB-428B-8810-B85C03A55A1B}" type="presOf" srcId="{574F2B7F-5CAA-4081-AC64-F2443E1E2458}" destId="{083710EB-EA3E-43E9-A350-FC13097FD0CA}" srcOrd="0" destOrd="0" presId="urn:microsoft.com/office/officeart/2009/3/layout/BlockDescendingList"/>
    <dgm:cxn modelId="{76FE6D91-84EA-4556-BD4A-221AD3F00177}" srcId="{8C3B86EC-02A1-449B-ACC2-F1C515BC8E1D}" destId="{2785B495-D634-42CF-B866-3DD39E400623}" srcOrd="0" destOrd="0" parTransId="{04A7BFF0-5A9F-4F10-850D-559D426A7788}" sibTransId="{BB53AA10-71CD-4F7C-B4D5-DBC98CBAB148}"/>
    <dgm:cxn modelId="{19032AE0-742D-4B28-B66C-DA62633A5A67}" type="presParOf" srcId="{083710EB-EA3E-43E9-A350-FC13097FD0CA}" destId="{58B244A1-9FCA-4735-8C14-32915901A717}" srcOrd="0" destOrd="0" presId="urn:microsoft.com/office/officeart/2009/3/layout/BlockDescendingList"/>
    <dgm:cxn modelId="{1715CEAA-745F-4182-8726-229470C223CD}" type="presParOf" srcId="{083710EB-EA3E-43E9-A350-FC13097FD0CA}" destId="{B09BDC6E-6DF2-40C8-9E7F-2BA6DE44A21E}" srcOrd="1" destOrd="0" presId="urn:microsoft.com/office/officeart/2009/3/layout/BlockDescendingList"/>
    <dgm:cxn modelId="{4A9E556F-F994-4302-B1D1-E00F3A6B73D7}" type="presParOf" srcId="{083710EB-EA3E-43E9-A350-FC13097FD0CA}" destId="{76BA0C04-CE5A-4B4B-8AA2-91F7861C0C90}" srcOrd="2" destOrd="0" presId="urn:microsoft.com/office/officeart/2009/3/layout/BlockDescendingList"/>
    <dgm:cxn modelId="{3E302C04-8B2E-4641-94A1-7CA2D1AB1CCD}" type="presParOf" srcId="{76BA0C04-CE5A-4B4B-8AA2-91F7861C0C90}" destId="{4C20DB57-6CA5-4613-9CA1-B14355F70747}" srcOrd="0" destOrd="0" presId="urn:microsoft.com/office/officeart/2009/3/layout/BlockDescendingList"/>
    <dgm:cxn modelId="{5C5983D6-385E-48D3-809D-315C8EB4EEA7}" type="presParOf" srcId="{083710EB-EA3E-43E9-A350-FC13097FD0CA}" destId="{09A7FE6E-8DDA-4C9B-803A-1BDC7F5139B2}" srcOrd="3" destOrd="0" presId="urn:microsoft.com/office/officeart/2009/3/layout/BlockDescendingList"/>
    <dgm:cxn modelId="{A7A07B37-D418-4222-8465-729E12CD3EBB}" type="presParOf" srcId="{083710EB-EA3E-43E9-A350-FC13097FD0CA}" destId="{DFB9DD99-A227-40DA-A131-42DDDC4FEB6F}" srcOrd="4" destOrd="0" presId="urn:microsoft.com/office/officeart/2009/3/layout/BlockDescendingList"/>
    <dgm:cxn modelId="{AE4E66AC-7640-41DC-98F4-18613ED6F10A}" type="presParOf" srcId="{083710EB-EA3E-43E9-A350-FC13097FD0CA}" destId="{4D6F4D40-D481-43F0-84EE-1F0E54C93B14}" srcOrd="5" destOrd="0" presId="urn:microsoft.com/office/officeart/2009/3/layout/BlockDescendingList"/>
    <dgm:cxn modelId="{A89423FD-E836-43D9-B8E6-8EFBEDB51265}" type="presParOf" srcId="{4D6F4D40-D481-43F0-84EE-1F0E54C93B14}" destId="{BE9E1B4E-8A1E-4B27-A7B6-DFB1CC357A6E}" srcOrd="0" destOrd="0" presId="urn:microsoft.com/office/officeart/2009/3/layout/BlockDescendingList"/>
    <dgm:cxn modelId="{9E364301-16AD-445D-86E0-3BF23643E5C9}" type="presParOf" srcId="{083710EB-EA3E-43E9-A350-FC13097FD0CA}" destId="{45A604D5-6526-488F-A390-218CEC9B6BA1}" srcOrd="6" destOrd="0" presId="urn:microsoft.com/office/officeart/2009/3/layout/BlockDescendingList"/>
    <dgm:cxn modelId="{9F6D4FB8-1280-49D6-8DE1-C540BDB7E931}" type="presParOf" srcId="{083710EB-EA3E-43E9-A350-FC13097FD0CA}" destId="{79D4914A-B169-4F79-BAEB-FC582B371B0A}" srcOrd="7" destOrd="0" presId="urn:microsoft.com/office/officeart/2009/3/layout/BlockDescendingList"/>
    <dgm:cxn modelId="{7211B5DF-7104-4CE7-9B29-E84AC44BCA35}" type="presParOf" srcId="{083710EB-EA3E-43E9-A350-FC13097FD0CA}" destId="{D638C5D8-AAED-4622-939B-CBAA68D5487B}" srcOrd="8" destOrd="0" presId="urn:microsoft.com/office/officeart/2009/3/layout/BlockDescendingList"/>
    <dgm:cxn modelId="{050C1025-ED40-4B5E-9BFC-8BF53FE900E0}" type="presParOf" srcId="{D638C5D8-AAED-4622-939B-CBAA68D5487B}" destId="{CBC0B573-BF63-4C70-9461-8BF7CE6A6319}" srcOrd="0" destOrd="0" presId="urn:microsoft.com/office/officeart/2009/3/layout/BlockDescending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53B1312-3D02-4AE2-92CC-C8AD2B9F1384}" type="doc">
      <dgm:prSet loTypeId="urn:microsoft.com/office/officeart/2005/8/layout/gear1" loCatId="cycle" qsTypeId="urn:microsoft.com/office/officeart/2005/8/quickstyle/3d1" qsCatId="3D" csTypeId="urn:microsoft.com/office/officeart/2005/8/colors/colorful5" csCatId="colorful" phldr="1"/>
      <dgm:spPr/>
    </dgm:pt>
    <dgm:pt modelId="{D6B528D3-49D9-494D-A7A6-209865BC4951}">
      <dgm:prSet phldrT="[Texto]" custT="1"/>
      <dgm:spPr/>
      <dgm:t>
        <a:bodyPr/>
        <a:lstStyle/>
        <a:p>
          <a:r>
            <a:rPr lang="es-MX" sz="1600" b="1" dirty="0" smtClean="0">
              <a:solidFill>
                <a:schemeClr val="tx1"/>
              </a:solidFill>
            </a:rPr>
            <a:t>Poniendo énfasis en la utilidad, en proporcionar la información para la planificación del programa, su realización y su desarrollo</a:t>
          </a:r>
          <a:endParaRPr lang="es-MX" sz="1600" b="1" dirty="0">
            <a:solidFill>
              <a:schemeClr val="tx1"/>
            </a:solidFill>
          </a:endParaRPr>
        </a:p>
      </dgm:t>
    </dgm:pt>
    <dgm:pt modelId="{8AF458ED-F8E1-4711-9FBA-FCA799F538A4}" type="parTrans" cxnId="{7ADDF957-18BF-40B3-8075-F0DB3823C87F}">
      <dgm:prSet/>
      <dgm:spPr/>
      <dgm:t>
        <a:bodyPr/>
        <a:lstStyle/>
        <a:p>
          <a:endParaRPr lang="es-MX"/>
        </a:p>
      </dgm:t>
    </dgm:pt>
    <dgm:pt modelId="{E42B9ABE-5A24-43E7-AE66-640653BD56DC}" type="sibTrans" cxnId="{7ADDF957-18BF-40B3-8075-F0DB3823C87F}">
      <dgm:prSet/>
      <dgm:spPr/>
      <dgm:t>
        <a:bodyPr/>
        <a:lstStyle/>
        <a:p>
          <a:endParaRPr lang="es-MX"/>
        </a:p>
      </dgm:t>
    </dgm:pt>
    <dgm:pt modelId="{C10E189C-A39A-40B7-919C-6182725FAEF2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</a:rPr>
            <a:t> tipo de investigación aplicada cuya meta es valorar la aplicación de ese conocimiento </a:t>
          </a:r>
          <a:endParaRPr lang="es-MX" b="1" dirty="0">
            <a:solidFill>
              <a:schemeClr val="tx1"/>
            </a:solidFill>
          </a:endParaRPr>
        </a:p>
      </dgm:t>
    </dgm:pt>
    <dgm:pt modelId="{9A95F542-28A8-4D79-B383-FE02081DEA20}" type="parTrans" cxnId="{8FA3464B-9C43-4CF1-AE8C-FDF84C3F47E4}">
      <dgm:prSet/>
      <dgm:spPr/>
      <dgm:t>
        <a:bodyPr/>
        <a:lstStyle/>
        <a:p>
          <a:endParaRPr lang="es-MX"/>
        </a:p>
      </dgm:t>
    </dgm:pt>
    <dgm:pt modelId="{7806BAE2-FEB1-47C3-9ABC-94DB8DDD557E}" type="sibTrans" cxnId="{8FA3464B-9C43-4CF1-AE8C-FDF84C3F47E4}">
      <dgm:prSet/>
      <dgm:spPr/>
      <dgm:t>
        <a:bodyPr/>
        <a:lstStyle/>
        <a:p>
          <a:endParaRPr lang="es-MX"/>
        </a:p>
      </dgm:t>
    </dgm:pt>
    <dgm:pt modelId="{1383E07D-9410-4406-B285-1CF2D6E6F0DF}">
      <dgm:prSet phldrT="[Texto]" custT="1"/>
      <dgm:spPr/>
      <dgm:t>
        <a:bodyPr/>
        <a:lstStyle/>
        <a:p>
          <a:r>
            <a:rPr lang="es-MX" sz="1800" b="1" dirty="0" err="1" smtClean="0">
              <a:solidFill>
                <a:schemeClr val="tx1"/>
              </a:solidFill>
              <a:latin typeface="Baskerville Old Face" pitchFamily="18" charset="0"/>
            </a:rPr>
            <a:t>Stuffebleam</a:t>
          </a:r>
          <a:r>
            <a:rPr lang="es-MX" sz="1800" b="1" dirty="0" smtClean="0">
              <a:solidFill>
                <a:schemeClr val="tx1"/>
              </a:solidFill>
              <a:latin typeface="Baskerville Old Face" pitchFamily="18" charset="0"/>
            </a:rPr>
            <a:t> y </a:t>
          </a:r>
          <a:r>
            <a:rPr lang="es-MX" sz="1800" b="1" dirty="0" err="1" smtClean="0">
              <a:solidFill>
                <a:schemeClr val="tx1"/>
              </a:solidFill>
              <a:latin typeface="Baskerville Old Face" pitchFamily="18" charset="0"/>
            </a:rPr>
            <a:t>Shinkfield</a:t>
          </a:r>
          <a:r>
            <a:rPr lang="es-MX" sz="1800" b="1" dirty="0" smtClean="0">
              <a:solidFill>
                <a:schemeClr val="tx1"/>
              </a:solidFill>
              <a:latin typeface="Baskerville Old Face" pitchFamily="18" charset="0"/>
            </a:rPr>
            <a:t> (1987: 119)</a:t>
          </a:r>
          <a:endParaRPr lang="es-MX" sz="1800" b="1" dirty="0">
            <a:solidFill>
              <a:schemeClr val="tx1"/>
            </a:solidFill>
            <a:latin typeface="Baskerville Old Face" pitchFamily="18" charset="0"/>
          </a:endParaRPr>
        </a:p>
      </dgm:t>
    </dgm:pt>
    <dgm:pt modelId="{E1CF01C7-BF31-4EE5-8AC6-E45B329C5D81}" type="parTrans" cxnId="{380C0E4A-5D8C-4317-837B-CF6FEF62B532}">
      <dgm:prSet/>
      <dgm:spPr/>
      <dgm:t>
        <a:bodyPr/>
        <a:lstStyle/>
        <a:p>
          <a:endParaRPr lang="es-MX"/>
        </a:p>
      </dgm:t>
    </dgm:pt>
    <dgm:pt modelId="{09B022DD-10D0-4506-9D9D-C6163EA772E9}" type="sibTrans" cxnId="{380C0E4A-5D8C-4317-837B-CF6FEF62B532}">
      <dgm:prSet/>
      <dgm:spPr/>
      <dgm:t>
        <a:bodyPr/>
        <a:lstStyle/>
        <a:p>
          <a:endParaRPr lang="es-MX"/>
        </a:p>
      </dgm:t>
    </dgm:pt>
    <dgm:pt modelId="{6E5AB53D-7019-46ED-8852-DD06D8F29E16}" type="pres">
      <dgm:prSet presAssocID="{853B1312-3D02-4AE2-92CC-C8AD2B9F1384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6C10A86-45BD-49E7-B515-92E89B9CF82F}" type="pres">
      <dgm:prSet presAssocID="{D6B528D3-49D9-494D-A7A6-209865BC4951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51B2626-CC93-46A4-B6D6-65EA7C4C1AB1}" type="pres">
      <dgm:prSet presAssocID="{D6B528D3-49D9-494D-A7A6-209865BC4951}" presName="gear1srcNode" presStyleLbl="node1" presStyleIdx="0" presStyleCnt="3"/>
      <dgm:spPr/>
      <dgm:t>
        <a:bodyPr/>
        <a:lstStyle/>
        <a:p>
          <a:endParaRPr lang="es-MX"/>
        </a:p>
      </dgm:t>
    </dgm:pt>
    <dgm:pt modelId="{DD5AF74C-C80B-411C-B046-2F504596A1A2}" type="pres">
      <dgm:prSet presAssocID="{D6B528D3-49D9-494D-A7A6-209865BC4951}" presName="gear1dstNode" presStyleLbl="node1" presStyleIdx="0" presStyleCnt="3"/>
      <dgm:spPr/>
      <dgm:t>
        <a:bodyPr/>
        <a:lstStyle/>
        <a:p>
          <a:endParaRPr lang="es-MX"/>
        </a:p>
      </dgm:t>
    </dgm:pt>
    <dgm:pt modelId="{74C045B2-345D-4EE9-8582-6B55010FBB0E}" type="pres">
      <dgm:prSet presAssocID="{C10E189C-A39A-40B7-919C-6182725FAEF2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069E500-8C0A-4380-B440-44E8A1C591A8}" type="pres">
      <dgm:prSet presAssocID="{C10E189C-A39A-40B7-919C-6182725FAEF2}" presName="gear2srcNode" presStyleLbl="node1" presStyleIdx="1" presStyleCnt="3"/>
      <dgm:spPr/>
      <dgm:t>
        <a:bodyPr/>
        <a:lstStyle/>
        <a:p>
          <a:endParaRPr lang="es-MX"/>
        </a:p>
      </dgm:t>
    </dgm:pt>
    <dgm:pt modelId="{AFF0C10C-BACA-4443-89AA-76C188FB5176}" type="pres">
      <dgm:prSet presAssocID="{C10E189C-A39A-40B7-919C-6182725FAEF2}" presName="gear2dstNode" presStyleLbl="node1" presStyleIdx="1" presStyleCnt="3"/>
      <dgm:spPr/>
      <dgm:t>
        <a:bodyPr/>
        <a:lstStyle/>
        <a:p>
          <a:endParaRPr lang="es-MX"/>
        </a:p>
      </dgm:t>
    </dgm:pt>
    <dgm:pt modelId="{558D2381-B978-4855-B356-2358E579E26E}" type="pres">
      <dgm:prSet presAssocID="{1383E07D-9410-4406-B285-1CF2D6E6F0DF}" presName="gear3" presStyleLbl="node1" presStyleIdx="2" presStyleCnt="3" custLinFactNeighborX="17145" custLinFactNeighborY="-9809"/>
      <dgm:spPr/>
      <dgm:t>
        <a:bodyPr/>
        <a:lstStyle/>
        <a:p>
          <a:endParaRPr lang="es-MX"/>
        </a:p>
      </dgm:t>
    </dgm:pt>
    <dgm:pt modelId="{CC23CB5A-1111-47D6-88CF-2DA13D61A021}" type="pres">
      <dgm:prSet presAssocID="{1383E07D-9410-4406-B285-1CF2D6E6F0DF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E9C181B-659E-47A1-9940-C70E8858C724}" type="pres">
      <dgm:prSet presAssocID="{1383E07D-9410-4406-B285-1CF2D6E6F0DF}" presName="gear3srcNode" presStyleLbl="node1" presStyleIdx="2" presStyleCnt="3"/>
      <dgm:spPr/>
      <dgm:t>
        <a:bodyPr/>
        <a:lstStyle/>
        <a:p>
          <a:endParaRPr lang="es-MX"/>
        </a:p>
      </dgm:t>
    </dgm:pt>
    <dgm:pt modelId="{F6A1E493-3BD3-40B6-9973-6F501784CE51}" type="pres">
      <dgm:prSet presAssocID="{1383E07D-9410-4406-B285-1CF2D6E6F0DF}" presName="gear3dstNode" presStyleLbl="node1" presStyleIdx="2" presStyleCnt="3"/>
      <dgm:spPr/>
      <dgm:t>
        <a:bodyPr/>
        <a:lstStyle/>
        <a:p>
          <a:endParaRPr lang="es-MX"/>
        </a:p>
      </dgm:t>
    </dgm:pt>
    <dgm:pt modelId="{572E3AF7-44FA-40AF-9CBA-2CDC70B2504B}" type="pres">
      <dgm:prSet presAssocID="{E42B9ABE-5A24-43E7-AE66-640653BD56DC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59C01299-C914-47D8-9FBE-EE941F28C713}" type="pres">
      <dgm:prSet presAssocID="{7806BAE2-FEB1-47C3-9ABC-94DB8DDD557E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493C01CC-16ED-47F4-8091-3D52A28BECDE}" type="pres">
      <dgm:prSet presAssocID="{09B022DD-10D0-4506-9D9D-C6163EA772E9}" presName="connector3" presStyleLbl="sibTrans2D1" presStyleIdx="2" presStyleCnt="3" custLinFactNeighborX="17282" custLinFactNeighborY="-7902"/>
      <dgm:spPr/>
      <dgm:t>
        <a:bodyPr/>
        <a:lstStyle/>
        <a:p>
          <a:endParaRPr lang="es-MX"/>
        </a:p>
      </dgm:t>
    </dgm:pt>
  </dgm:ptLst>
  <dgm:cxnLst>
    <dgm:cxn modelId="{BEE5F367-3208-4BAA-9B24-45993E8470F3}" type="presOf" srcId="{7806BAE2-FEB1-47C3-9ABC-94DB8DDD557E}" destId="{59C01299-C914-47D8-9FBE-EE941F28C713}" srcOrd="0" destOrd="0" presId="urn:microsoft.com/office/officeart/2005/8/layout/gear1"/>
    <dgm:cxn modelId="{8FA3464B-9C43-4CF1-AE8C-FDF84C3F47E4}" srcId="{853B1312-3D02-4AE2-92CC-C8AD2B9F1384}" destId="{C10E189C-A39A-40B7-919C-6182725FAEF2}" srcOrd="1" destOrd="0" parTransId="{9A95F542-28A8-4D79-B383-FE02081DEA20}" sibTransId="{7806BAE2-FEB1-47C3-9ABC-94DB8DDD557E}"/>
    <dgm:cxn modelId="{AC2DD7DA-3E1E-4B21-8FEB-F19394C04F47}" type="presOf" srcId="{1383E07D-9410-4406-B285-1CF2D6E6F0DF}" destId="{CC23CB5A-1111-47D6-88CF-2DA13D61A021}" srcOrd="1" destOrd="0" presId="urn:microsoft.com/office/officeart/2005/8/layout/gear1"/>
    <dgm:cxn modelId="{43DD3EDA-634F-42A4-A79F-7F7C5285FA2F}" type="presOf" srcId="{1383E07D-9410-4406-B285-1CF2D6E6F0DF}" destId="{AE9C181B-659E-47A1-9940-C70E8858C724}" srcOrd="2" destOrd="0" presId="urn:microsoft.com/office/officeart/2005/8/layout/gear1"/>
    <dgm:cxn modelId="{7ADDF957-18BF-40B3-8075-F0DB3823C87F}" srcId="{853B1312-3D02-4AE2-92CC-C8AD2B9F1384}" destId="{D6B528D3-49D9-494D-A7A6-209865BC4951}" srcOrd="0" destOrd="0" parTransId="{8AF458ED-F8E1-4711-9FBA-FCA799F538A4}" sibTransId="{E42B9ABE-5A24-43E7-AE66-640653BD56DC}"/>
    <dgm:cxn modelId="{711B0E9B-FA52-48FF-8775-B731F5B8006B}" type="presOf" srcId="{D6B528D3-49D9-494D-A7A6-209865BC4951}" destId="{251B2626-CC93-46A4-B6D6-65EA7C4C1AB1}" srcOrd="1" destOrd="0" presId="urn:microsoft.com/office/officeart/2005/8/layout/gear1"/>
    <dgm:cxn modelId="{711F6767-A74D-4AB1-8B76-EF9F3E2C0D01}" type="presOf" srcId="{09B022DD-10D0-4506-9D9D-C6163EA772E9}" destId="{493C01CC-16ED-47F4-8091-3D52A28BECDE}" srcOrd="0" destOrd="0" presId="urn:microsoft.com/office/officeart/2005/8/layout/gear1"/>
    <dgm:cxn modelId="{EB4330E0-EB47-4E08-9842-975F988F5EEA}" type="presOf" srcId="{1383E07D-9410-4406-B285-1CF2D6E6F0DF}" destId="{F6A1E493-3BD3-40B6-9973-6F501784CE51}" srcOrd="3" destOrd="0" presId="urn:microsoft.com/office/officeart/2005/8/layout/gear1"/>
    <dgm:cxn modelId="{2B2D6686-9633-48C7-9012-FF8A2C5182CC}" type="presOf" srcId="{D6B528D3-49D9-494D-A7A6-209865BC4951}" destId="{46C10A86-45BD-49E7-B515-92E89B9CF82F}" srcOrd="0" destOrd="0" presId="urn:microsoft.com/office/officeart/2005/8/layout/gear1"/>
    <dgm:cxn modelId="{6E21D1F6-934A-41AE-9BC4-8AD8E0613511}" type="presOf" srcId="{C10E189C-A39A-40B7-919C-6182725FAEF2}" destId="{74C045B2-345D-4EE9-8582-6B55010FBB0E}" srcOrd="0" destOrd="0" presId="urn:microsoft.com/office/officeart/2005/8/layout/gear1"/>
    <dgm:cxn modelId="{8AFDB284-7F9D-4C73-9622-21BBBE72D091}" type="presOf" srcId="{E42B9ABE-5A24-43E7-AE66-640653BD56DC}" destId="{572E3AF7-44FA-40AF-9CBA-2CDC70B2504B}" srcOrd="0" destOrd="0" presId="urn:microsoft.com/office/officeart/2005/8/layout/gear1"/>
    <dgm:cxn modelId="{380C0E4A-5D8C-4317-837B-CF6FEF62B532}" srcId="{853B1312-3D02-4AE2-92CC-C8AD2B9F1384}" destId="{1383E07D-9410-4406-B285-1CF2D6E6F0DF}" srcOrd="2" destOrd="0" parTransId="{E1CF01C7-BF31-4EE5-8AC6-E45B329C5D81}" sibTransId="{09B022DD-10D0-4506-9D9D-C6163EA772E9}"/>
    <dgm:cxn modelId="{8BA2B356-5D2F-4020-A400-D05AE4BF62D1}" type="presOf" srcId="{C10E189C-A39A-40B7-919C-6182725FAEF2}" destId="{C069E500-8C0A-4380-B440-44E8A1C591A8}" srcOrd="1" destOrd="0" presId="urn:microsoft.com/office/officeart/2005/8/layout/gear1"/>
    <dgm:cxn modelId="{132DF41B-312E-40D4-8CA5-1917160F41BF}" type="presOf" srcId="{C10E189C-A39A-40B7-919C-6182725FAEF2}" destId="{AFF0C10C-BACA-4443-89AA-76C188FB5176}" srcOrd="2" destOrd="0" presId="urn:microsoft.com/office/officeart/2005/8/layout/gear1"/>
    <dgm:cxn modelId="{4F59EB8E-41D5-419B-8CBD-3DBCDFA05DA6}" type="presOf" srcId="{1383E07D-9410-4406-B285-1CF2D6E6F0DF}" destId="{558D2381-B978-4855-B356-2358E579E26E}" srcOrd="0" destOrd="0" presId="urn:microsoft.com/office/officeart/2005/8/layout/gear1"/>
    <dgm:cxn modelId="{2B28D90F-9293-4FCA-8004-C22F6276D8C9}" type="presOf" srcId="{853B1312-3D02-4AE2-92CC-C8AD2B9F1384}" destId="{6E5AB53D-7019-46ED-8852-DD06D8F29E16}" srcOrd="0" destOrd="0" presId="urn:microsoft.com/office/officeart/2005/8/layout/gear1"/>
    <dgm:cxn modelId="{10F4568C-60A8-4895-ABDC-35C4BA9CBB89}" type="presOf" srcId="{D6B528D3-49D9-494D-A7A6-209865BC4951}" destId="{DD5AF74C-C80B-411C-B046-2F504596A1A2}" srcOrd="2" destOrd="0" presId="urn:microsoft.com/office/officeart/2005/8/layout/gear1"/>
    <dgm:cxn modelId="{03FCB7ED-F22E-4016-A9CD-E88B5EC6115E}" type="presParOf" srcId="{6E5AB53D-7019-46ED-8852-DD06D8F29E16}" destId="{46C10A86-45BD-49E7-B515-92E89B9CF82F}" srcOrd="0" destOrd="0" presId="urn:microsoft.com/office/officeart/2005/8/layout/gear1"/>
    <dgm:cxn modelId="{CB3D5217-FE3A-46C0-B791-F8E18E192277}" type="presParOf" srcId="{6E5AB53D-7019-46ED-8852-DD06D8F29E16}" destId="{251B2626-CC93-46A4-B6D6-65EA7C4C1AB1}" srcOrd="1" destOrd="0" presId="urn:microsoft.com/office/officeart/2005/8/layout/gear1"/>
    <dgm:cxn modelId="{B59BBB5E-8AE4-428C-A163-CA06D0089969}" type="presParOf" srcId="{6E5AB53D-7019-46ED-8852-DD06D8F29E16}" destId="{DD5AF74C-C80B-411C-B046-2F504596A1A2}" srcOrd="2" destOrd="0" presId="urn:microsoft.com/office/officeart/2005/8/layout/gear1"/>
    <dgm:cxn modelId="{6839FC0A-BB5E-470E-9824-FF755EBA7795}" type="presParOf" srcId="{6E5AB53D-7019-46ED-8852-DD06D8F29E16}" destId="{74C045B2-345D-4EE9-8582-6B55010FBB0E}" srcOrd="3" destOrd="0" presId="urn:microsoft.com/office/officeart/2005/8/layout/gear1"/>
    <dgm:cxn modelId="{DE8DCCAE-EE9C-46C9-A147-1ECF57756178}" type="presParOf" srcId="{6E5AB53D-7019-46ED-8852-DD06D8F29E16}" destId="{C069E500-8C0A-4380-B440-44E8A1C591A8}" srcOrd="4" destOrd="0" presId="urn:microsoft.com/office/officeart/2005/8/layout/gear1"/>
    <dgm:cxn modelId="{1B3AA910-7859-4AA4-9F95-68E5D39C85B7}" type="presParOf" srcId="{6E5AB53D-7019-46ED-8852-DD06D8F29E16}" destId="{AFF0C10C-BACA-4443-89AA-76C188FB5176}" srcOrd="5" destOrd="0" presId="urn:microsoft.com/office/officeart/2005/8/layout/gear1"/>
    <dgm:cxn modelId="{C68E0A59-53DD-4403-9213-1D1BD38E1DAF}" type="presParOf" srcId="{6E5AB53D-7019-46ED-8852-DD06D8F29E16}" destId="{558D2381-B978-4855-B356-2358E579E26E}" srcOrd="6" destOrd="0" presId="urn:microsoft.com/office/officeart/2005/8/layout/gear1"/>
    <dgm:cxn modelId="{9ABF6681-6935-4969-818D-ACAAA980FFB0}" type="presParOf" srcId="{6E5AB53D-7019-46ED-8852-DD06D8F29E16}" destId="{CC23CB5A-1111-47D6-88CF-2DA13D61A021}" srcOrd="7" destOrd="0" presId="urn:microsoft.com/office/officeart/2005/8/layout/gear1"/>
    <dgm:cxn modelId="{8D4E456F-79E6-438B-9BE3-75DE5375FA63}" type="presParOf" srcId="{6E5AB53D-7019-46ED-8852-DD06D8F29E16}" destId="{AE9C181B-659E-47A1-9940-C70E8858C724}" srcOrd="8" destOrd="0" presId="urn:microsoft.com/office/officeart/2005/8/layout/gear1"/>
    <dgm:cxn modelId="{35995D3C-E406-4B10-9AB7-37CF9D62A188}" type="presParOf" srcId="{6E5AB53D-7019-46ED-8852-DD06D8F29E16}" destId="{F6A1E493-3BD3-40B6-9973-6F501784CE51}" srcOrd="9" destOrd="0" presId="urn:microsoft.com/office/officeart/2005/8/layout/gear1"/>
    <dgm:cxn modelId="{53B1C160-DB1C-41F9-8384-E7221CFF9A21}" type="presParOf" srcId="{6E5AB53D-7019-46ED-8852-DD06D8F29E16}" destId="{572E3AF7-44FA-40AF-9CBA-2CDC70B2504B}" srcOrd="10" destOrd="0" presId="urn:microsoft.com/office/officeart/2005/8/layout/gear1"/>
    <dgm:cxn modelId="{FCCB6D7C-ED12-454B-ADBD-75D9373DD143}" type="presParOf" srcId="{6E5AB53D-7019-46ED-8852-DD06D8F29E16}" destId="{59C01299-C914-47D8-9FBE-EE941F28C713}" srcOrd="11" destOrd="0" presId="urn:microsoft.com/office/officeart/2005/8/layout/gear1"/>
    <dgm:cxn modelId="{94D7D450-0291-4148-87E6-709979177D00}" type="presParOf" srcId="{6E5AB53D-7019-46ED-8852-DD06D8F29E16}" destId="{493C01CC-16ED-47F4-8091-3D52A28BECDE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DE67021-2CAC-4310-A6D9-976C137D315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67F73E7-C6C7-460C-A783-DD3D991E1C97}">
      <dgm:prSet phldrT="[Texto]"/>
      <dgm:spPr>
        <a:solidFill>
          <a:srgbClr val="FF0000"/>
        </a:solidFill>
        <a:ln>
          <a:noFill/>
        </a:ln>
        <a:scene3d>
          <a:camera prst="orthographicFront"/>
          <a:lightRig rig="threePt" dir="t"/>
        </a:scene3d>
        <a:sp3d>
          <a:bevelT w="152400"/>
        </a:sp3d>
      </dgm:spPr>
      <dgm:t>
        <a:bodyPr/>
        <a:lstStyle/>
        <a:p>
          <a:r>
            <a:rPr lang="es-MX" dirty="0" smtClean="0">
              <a:solidFill>
                <a:schemeClr val="bg1"/>
              </a:solidFill>
            </a:rPr>
            <a:t>Los propósitos y principios del modelo evaluativo </a:t>
          </a:r>
          <a:endParaRPr lang="es-MX" dirty="0"/>
        </a:p>
      </dgm:t>
    </dgm:pt>
    <dgm:pt modelId="{D75E69B0-D9B4-47C4-A540-FDE1E41C7CD5}" type="parTrans" cxnId="{AC7B968C-19D4-4BB4-90F3-B1D8A04CB809}">
      <dgm:prSet/>
      <dgm:spPr/>
      <dgm:t>
        <a:bodyPr/>
        <a:lstStyle/>
        <a:p>
          <a:endParaRPr lang="es-MX"/>
        </a:p>
      </dgm:t>
    </dgm:pt>
    <dgm:pt modelId="{20EF317F-429F-452F-9203-7F11155250C6}" type="sibTrans" cxnId="{AC7B968C-19D4-4BB4-90F3-B1D8A04CB809}">
      <dgm:prSet/>
      <dgm:spPr/>
      <dgm:t>
        <a:bodyPr/>
        <a:lstStyle/>
        <a:p>
          <a:endParaRPr lang="es-MX"/>
        </a:p>
      </dgm:t>
    </dgm:pt>
    <dgm:pt modelId="{B55C4E4B-B9BA-4DAB-B6D9-156000736EDF}">
      <dgm:prSet phldrT="[Texto]" custT="1"/>
      <dgm:spPr>
        <a:solidFill>
          <a:srgbClr val="FFFF00"/>
        </a:solidFill>
        <a:ln>
          <a:noFill/>
        </a:ln>
        <a:scene3d>
          <a:camera prst="orthographicFront"/>
          <a:lightRig rig="threePt" dir="t"/>
        </a:scene3d>
        <a:sp3d>
          <a:bevelT w="152400"/>
        </a:sp3d>
      </dgm:spPr>
      <dgm:t>
        <a:bodyPr/>
        <a:lstStyle/>
        <a:p>
          <a:r>
            <a:rPr lang="es-MX" sz="2400" smtClean="0">
              <a:solidFill>
                <a:schemeClr val="tx1"/>
              </a:solidFill>
            </a:rPr>
            <a:t>1. Dirigir el curso de los experimentos mediante técnicas que aumenten su efectividad.</a:t>
          </a:r>
          <a:endParaRPr lang="es-MX" sz="2400" dirty="0">
            <a:solidFill>
              <a:schemeClr val="tx1"/>
            </a:solidFill>
          </a:endParaRPr>
        </a:p>
      </dgm:t>
    </dgm:pt>
    <dgm:pt modelId="{F40B32DA-E43F-4A45-AF08-55F6A7913528}" type="parTrans" cxnId="{297BF7EA-56D1-4216-96D1-1662C90AFE1D}">
      <dgm:prSet/>
      <dgm:spPr/>
      <dgm:t>
        <a:bodyPr/>
        <a:lstStyle/>
        <a:p>
          <a:endParaRPr lang="es-MX"/>
        </a:p>
      </dgm:t>
    </dgm:pt>
    <dgm:pt modelId="{9EBF535C-2741-4B84-AB90-B7DBBA678C4C}" type="sibTrans" cxnId="{297BF7EA-56D1-4216-96D1-1662C90AFE1D}">
      <dgm:prSet/>
      <dgm:spPr/>
      <dgm:t>
        <a:bodyPr/>
        <a:lstStyle/>
        <a:p>
          <a:endParaRPr lang="es-MX"/>
        </a:p>
      </dgm:t>
    </dgm:pt>
    <dgm:pt modelId="{F4D9BF02-ED31-4972-8244-F016C8C840B1}">
      <dgm:prSet phldrT="[Texto]" custT="1"/>
      <dgm:spPr>
        <a:solidFill>
          <a:srgbClr val="14BC0C"/>
        </a:solidFill>
        <a:ln>
          <a:noFill/>
        </a:ln>
        <a:scene3d>
          <a:camera prst="orthographicFront"/>
          <a:lightRig rig="threePt" dir="t"/>
        </a:scene3d>
        <a:sp3d>
          <a:bevelT w="152400"/>
        </a:sp3d>
      </dgm:spPr>
      <dgm:t>
        <a:bodyPr/>
        <a:lstStyle/>
        <a:p>
          <a:pPr algn="l"/>
          <a:endParaRPr lang="es-MX" sz="2400" b="0" smtClean="0">
            <a:solidFill>
              <a:schemeClr val="tx1"/>
            </a:solidFill>
          </a:endParaRPr>
        </a:p>
        <a:p>
          <a:pPr algn="l"/>
          <a:r>
            <a:rPr lang="es-MX" sz="2400" b="0" smtClean="0">
              <a:solidFill>
                <a:schemeClr val="tx1"/>
              </a:solidFill>
            </a:rPr>
            <a:t>2. Sentar las bases de una futura investigación sobre las razones del relativo éxito de las técnicas alternativas</a:t>
          </a:r>
          <a:r>
            <a:rPr lang="es-MX" sz="2400" b="0" smtClean="0">
              <a:solidFill>
                <a:srgbClr val="14BC0C"/>
              </a:solidFill>
            </a:rPr>
            <a:t>.</a:t>
          </a:r>
        </a:p>
        <a:p>
          <a:pPr algn="ctr"/>
          <a:endParaRPr lang="es-MX" sz="1600" dirty="0"/>
        </a:p>
      </dgm:t>
    </dgm:pt>
    <dgm:pt modelId="{993A45B2-BEDD-40BA-BCA2-3DC1FEE6523D}" type="parTrans" cxnId="{E31B5649-D5CD-4DDA-8CB0-1888145FD0CC}">
      <dgm:prSet/>
      <dgm:spPr/>
      <dgm:t>
        <a:bodyPr/>
        <a:lstStyle/>
        <a:p>
          <a:endParaRPr lang="es-MX"/>
        </a:p>
      </dgm:t>
    </dgm:pt>
    <dgm:pt modelId="{DB03409A-A903-4F1D-AE5F-F49FD49C3498}" type="sibTrans" cxnId="{E31B5649-D5CD-4DDA-8CB0-1888145FD0CC}">
      <dgm:prSet/>
      <dgm:spPr/>
      <dgm:t>
        <a:bodyPr/>
        <a:lstStyle/>
        <a:p>
          <a:endParaRPr lang="es-MX"/>
        </a:p>
      </dgm:t>
    </dgm:pt>
    <dgm:pt modelId="{A9951BB6-F7A7-4A0C-99E5-E2B7B22808E0}">
      <dgm:prSet phldrT="[Texto]" custT="1"/>
      <dgm:spPr>
        <a:solidFill>
          <a:schemeClr val="bg1"/>
        </a:solidFill>
        <a:ln>
          <a:noFill/>
        </a:ln>
        <a:scene3d>
          <a:camera prst="orthographicFront"/>
          <a:lightRig rig="threePt" dir="t"/>
        </a:scene3d>
        <a:sp3d>
          <a:bevelT w="152400"/>
        </a:sp3d>
      </dgm:spPr>
      <dgm:t>
        <a:bodyPr/>
        <a:lstStyle/>
        <a:p>
          <a:pPr algn="l"/>
          <a:endParaRPr lang="es-MX" sz="2400" smtClean="0">
            <a:solidFill>
              <a:schemeClr val="tx1"/>
            </a:solidFill>
          </a:endParaRPr>
        </a:p>
        <a:p>
          <a:pPr algn="l"/>
          <a:r>
            <a:rPr lang="es-MX" sz="2400" smtClean="0">
              <a:solidFill>
                <a:schemeClr val="tx1"/>
              </a:solidFill>
            </a:rPr>
            <a:t>3. Redefinir los medios que hay que utilizar para alcanzar los objetivos, así como incluso las submetas, a la luz de los descubrimientos de la investigación”.</a:t>
          </a:r>
        </a:p>
        <a:p>
          <a:pPr algn="ctr"/>
          <a:endParaRPr lang="es-MX" sz="1600" dirty="0"/>
        </a:p>
      </dgm:t>
    </dgm:pt>
    <dgm:pt modelId="{41FAB332-33B9-4861-BB6F-6FC28C7D0ABC}" type="parTrans" cxnId="{94CDCBBA-52A3-4749-981A-D37F35705A2A}">
      <dgm:prSet/>
      <dgm:spPr/>
      <dgm:t>
        <a:bodyPr/>
        <a:lstStyle/>
        <a:p>
          <a:endParaRPr lang="es-MX"/>
        </a:p>
      </dgm:t>
    </dgm:pt>
    <dgm:pt modelId="{39563ACF-0C3A-4A32-8F0C-05B047321345}" type="sibTrans" cxnId="{94CDCBBA-52A3-4749-981A-D37F35705A2A}">
      <dgm:prSet/>
      <dgm:spPr/>
      <dgm:t>
        <a:bodyPr/>
        <a:lstStyle/>
        <a:p>
          <a:endParaRPr lang="es-MX"/>
        </a:p>
      </dgm:t>
    </dgm:pt>
    <dgm:pt modelId="{7A90AD74-3BE4-491D-B435-D58E318AED76}" type="pres">
      <dgm:prSet presAssocID="{EDE67021-2CAC-4310-A6D9-976C137D315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3B67809-311E-4C90-BD85-55BB9BDA7DB5}" type="pres">
      <dgm:prSet presAssocID="{467F73E7-C6C7-460C-A783-DD3D991E1C97}" presName="root1" presStyleCnt="0"/>
      <dgm:spPr/>
    </dgm:pt>
    <dgm:pt modelId="{05C736FF-3409-4376-B9E3-5D88BA646C4A}" type="pres">
      <dgm:prSet presAssocID="{467F73E7-C6C7-460C-A783-DD3D991E1C97}" presName="LevelOneTextNode" presStyleLbl="node0" presStyleIdx="0" presStyleCnt="1" custLinFactNeighborX="-90661" custLinFactNeighborY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C7A441-7D02-439A-8FF0-0D4332038161}" type="pres">
      <dgm:prSet presAssocID="{467F73E7-C6C7-460C-A783-DD3D991E1C97}" presName="level2hierChild" presStyleCnt="0"/>
      <dgm:spPr/>
    </dgm:pt>
    <dgm:pt modelId="{D5022ECD-5CEC-4392-8520-56E49692B4B9}" type="pres">
      <dgm:prSet presAssocID="{F40B32DA-E43F-4A45-AF08-55F6A7913528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7044A514-964A-4FF6-9C36-3D58614DBCD0}" type="pres">
      <dgm:prSet presAssocID="{F40B32DA-E43F-4A45-AF08-55F6A7913528}" presName="connTx" presStyleLbl="parChTrans1D2" presStyleIdx="0" presStyleCnt="3"/>
      <dgm:spPr/>
      <dgm:t>
        <a:bodyPr/>
        <a:lstStyle/>
        <a:p>
          <a:endParaRPr lang="es-MX"/>
        </a:p>
      </dgm:t>
    </dgm:pt>
    <dgm:pt modelId="{5C8E8191-69C0-45C2-9D22-5C89BDE36B35}" type="pres">
      <dgm:prSet presAssocID="{B55C4E4B-B9BA-4DAB-B6D9-156000736EDF}" presName="root2" presStyleCnt="0"/>
      <dgm:spPr/>
    </dgm:pt>
    <dgm:pt modelId="{601CE8B0-8CDE-48A6-A8FF-39E38991F645}" type="pres">
      <dgm:prSet presAssocID="{B55C4E4B-B9BA-4DAB-B6D9-156000736EDF}" presName="LevelTwoTextNode" presStyleLbl="node2" presStyleIdx="0" presStyleCnt="3" custScaleX="130310" custLinFactNeighborX="-8228" custLinFactNeighborY="-147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1D69197-1274-424D-A3C7-B1888F6E4A59}" type="pres">
      <dgm:prSet presAssocID="{B55C4E4B-B9BA-4DAB-B6D9-156000736EDF}" presName="level3hierChild" presStyleCnt="0"/>
      <dgm:spPr/>
    </dgm:pt>
    <dgm:pt modelId="{02120112-6705-46EB-BF08-08F94B293B18}" type="pres">
      <dgm:prSet presAssocID="{993A45B2-BEDD-40BA-BCA2-3DC1FEE6523D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DDFF3C3A-589F-45FC-A2CB-9142B5D267F6}" type="pres">
      <dgm:prSet presAssocID="{993A45B2-BEDD-40BA-BCA2-3DC1FEE6523D}" presName="connTx" presStyleLbl="parChTrans1D2" presStyleIdx="1" presStyleCnt="3"/>
      <dgm:spPr/>
      <dgm:t>
        <a:bodyPr/>
        <a:lstStyle/>
        <a:p>
          <a:endParaRPr lang="es-MX"/>
        </a:p>
      </dgm:t>
    </dgm:pt>
    <dgm:pt modelId="{9A9FB8D6-AD0C-4A3A-88C3-1861493008A6}" type="pres">
      <dgm:prSet presAssocID="{F4D9BF02-ED31-4972-8244-F016C8C840B1}" presName="root2" presStyleCnt="0"/>
      <dgm:spPr/>
    </dgm:pt>
    <dgm:pt modelId="{8024F858-243D-4EAD-9678-D17A955A65E1}" type="pres">
      <dgm:prSet presAssocID="{F4D9BF02-ED31-4972-8244-F016C8C840B1}" presName="LevelTwoTextNode" presStyleLbl="node2" presStyleIdx="1" presStyleCnt="3" custScaleX="128958" custScaleY="121999" custLinFactNeighborX="-8228" custLinFactNeighborY="356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417F6EB-F55E-49D5-B919-1B6F65FCB6AA}" type="pres">
      <dgm:prSet presAssocID="{F4D9BF02-ED31-4972-8244-F016C8C840B1}" presName="level3hierChild" presStyleCnt="0"/>
      <dgm:spPr/>
    </dgm:pt>
    <dgm:pt modelId="{FF39E6F2-831C-45F3-8974-903CEE0B2C67}" type="pres">
      <dgm:prSet presAssocID="{41FAB332-33B9-4861-BB6F-6FC28C7D0ABC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682A3086-4859-4459-9CED-9C2D108BE1F5}" type="pres">
      <dgm:prSet presAssocID="{41FAB332-33B9-4861-BB6F-6FC28C7D0ABC}" presName="connTx" presStyleLbl="parChTrans1D2" presStyleIdx="2" presStyleCnt="3"/>
      <dgm:spPr/>
      <dgm:t>
        <a:bodyPr/>
        <a:lstStyle/>
        <a:p>
          <a:endParaRPr lang="es-MX"/>
        </a:p>
      </dgm:t>
    </dgm:pt>
    <dgm:pt modelId="{5518CDE7-6E92-4C93-B5F9-A73DC09D88F0}" type="pres">
      <dgm:prSet presAssocID="{A9951BB6-F7A7-4A0C-99E5-E2B7B22808E0}" presName="root2" presStyleCnt="0"/>
      <dgm:spPr/>
    </dgm:pt>
    <dgm:pt modelId="{C245E782-1095-4AC3-A094-FE9FF6A1005E}" type="pres">
      <dgm:prSet presAssocID="{A9951BB6-F7A7-4A0C-99E5-E2B7B22808E0}" presName="LevelTwoTextNode" presStyleLbl="node2" presStyleIdx="2" presStyleCnt="3" custScaleX="128958" custScaleY="160874" custLinFactNeighborX="-8228" custLinFactNeighborY="239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A1C8CC5-5009-4C94-AD3E-473D6D52C343}" type="pres">
      <dgm:prSet presAssocID="{A9951BB6-F7A7-4A0C-99E5-E2B7B22808E0}" presName="level3hierChild" presStyleCnt="0"/>
      <dgm:spPr/>
    </dgm:pt>
  </dgm:ptLst>
  <dgm:cxnLst>
    <dgm:cxn modelId="{4ECF7624-9802-4890-B271-15C7ED95AE08}" type="presOf" srcId="{F4D9BF02-ED31-4972-8244-F016C8C840B1}" destId="{8024F858-243D-4EAD-9678-D17A955A65E1}" srcOrd="0" destOrd="0" presId="urn:microsoft.com/office/officeart/2008/layout/HorizontalMultiLevelHierarchy"/>
    <dgm:cxn modelId="{EB66B8AB-E7ED-4808-9C94-69A263222A9A}" type="presOf" srcId="{41FAB332-33B9-4861-BB6F-6FC28C7D0ABC}" destId="{682A3086-4859-4459-9CED-9C2D108BE1F5}" srcOrd="1" destOrd="0" presId="urn:microsoft.com/office/officeart/2008/layout/HorizontalMultiLevelHierarchy"/>
    <dgm:cxn modelId="{D3BBBBA5-1520-44A7-A0D3-414A55E0C91D}" type="presOf" srcId="{A9951BB6-F7A7-4A0C-99E5-E2B7B22808E0}" destId="{C245E782-1095-4AC3-A094-FE9FF6A1005E}" srcOrd="0" destOrd="0" presId="urn:microsoft.com/office/officeart/2008/layout/HorizontalMultiLevelHierarchy"/>
    <dgm:cxn modelId="{3C065C88-335D-4B5A-8673-DB505B5BE3FC}" type="presOf" srcId="{F40B32DA-E43F-4A45-AF08-55F6A7913528}" destId="{7044A514-964A-4FF6-9C36-3D58614DBCD0}" srcOrd="1" destOrd="0" presId="urn:microsoft.com/office/officeart/2008/layout/HorizontalMultiLevelHierarchy"/>
    <dgm:cxn modelId="{8C822759-5E2A-4724-9E09-F543738C81DE}" type="presOf" srcId="{41FAB332-33B9-4861-BB6F-6FC28C7D0ABC}" destId="{FF39E6F2-831C-45F3-8974-903CEE0B2C67}" srcOrd="0" destOrd="0" presId="urn:microsoft.com/office/officeart/2008/layout/HorizontalMultiLevelHierarchy"/>
    <dgm:cxn modelId="{94CDCBBA-52A3-4749-981A-D37F35705A2A}" srcId="{467F73E7-C6C7-460C-A783-DD3D991E1C97}" destId="{A9951BB6-F7A7-4A0C-99E5-E2B7B22808E0}" srcOrd="2" destOrd="0" parTransId="{41FAB332-33B9-4861-BB6F-6FC28C7D0ABC}" sibTransId="{39563ACF-0C3A-4A32-8F0C-05B047321345}"/>
    <dgm:cxn modelId="{3EB62A83-BB97-449E-A1D9-B03C8EC9297C}" type="presOf" srcId="{993A45B2-BEDD-40BA-BCA2-3DC1FEE6523D}" destId="{DDFF3C3A-589F-45FC-A2CB-9142B5D267F6}" srcOrd="1" destOrd="0" presId="urn:microsoft.com/office/officeart/2008/layout/HorizontalMultiLevelHierarchy"/>
    <dgm:cxn modelId="{81001F00-CE9F-404D-8B70-B28ED6B4A284}" type="presOf" srcId="{B55C4E4B-B9BA-4DAB-B6D9-156000736EDF}" destId="{601CE8B0-8CDE-48A6-A8FF-39E38991F645}" srcOrd="0" destOrd="0" presId="urn:microsoft.com/office/officeart/2008/layout/HorizontalMultiLevelHierarchy"/>
    <dgm:cxn modelId="{AD023E95-3043-4774-8C33-AC87EAF95087}" type="presOf" srcId="{467F73E7-C6C7-460C-A783-DD3D991E1C97}" destId="{05C736FF-3409-4376-B9E3-5D88BA646C4A}" srcOrd="0" destOrd="0" presId="urn:microsoft.com/office/officeart/2008/layout/HorizontalMultiLevelHierarchy"/>
    <dgm:cxn modelId="{3FDFAFF9-E540-46E9-A05C-E308596EBD22}" type="presOf" srcId="{EDE67021-2CAC-4310-A6D9-976C137D3156}" destId="{7A90AD74-3BE4-491D-B435-D58E318AED76}" srcOrd="0" destOrd="0" presId="urn:microsoft.com/office/officeart/2008/layout/HorizontalMultiLevelHierarchy"/>
    <dgm:cxn modelId="{030CDB38-3CD1-4908-8757-A0C359B0E8A5}" type="presOf" srcId="{F40B32DA-E43F-4A45-AF08-55F6A7913528}" destId="{D5022ECD-5CEC-4392-8520-56E49692B4B9}" srcOrd="0" destOrd="0" presId="urn:microsoft.com/office/officeart/2008/layout/HorizontalMultiLevelHierarchy"/>
    <dgm:cxn modelId="{AC7B968C-19D4-4BB4-90F3-B1D8A04CB809}" srcId="{EDE67021-2CAC-4310-A6D9-976C137D3156}" destId="{467F73E7-C6C7-460C-A783-DD3D991E1C97}" srcOrd="0" destOrd="0" parTransId="{D75E69B0-D9B4-47C4-A540-FDE1E41C7CD5}" sibTransId="{20EF317F-429F-452F-9203-7F11155250C6}"/>
    <dgm:cxn modelId="{297BF7EA-56D1-4216-96D1-1662C90AFE1D}" srcId="{467F73E7-C6C7-460C-A783-DD3D991E1C97}" destId="{B55C4E4B-B9BA-4DAB-B6D9-156000736EDF}" srcOrd="0" destOrd="0" parTransId="{F40B32DA-E43F-4A45-AF08-55F6A7913528}" sibTransId="{9EBF535C-2741-4B84-AB90-B7DBBA678C4C}"/>
    <dgm:cxn modelId="{B909BF8D-91DA-4E6A-A420-91185F12F139}" type="presOf" srcId="{993A45B2-BEDD-40BA-BCA2-3DC1FEE6523D}" destId="{02120112-6705-46EB-BF08-08F94B293B18}" srcOrd="0" destOrd="0" presId="urn:microsoft.com/office/officeart/2008/layout/HorizontalMultiLevelHierarchy"/>
    <dgm:cxn modelId="{E31B5649-D5CD-4DDA-8CB0-1888145FD0CC}" srcId="{467F73E7-C6C7-460C-A783-DD3D991E1C97}" destId="{F4D9BF02-ED31-4972-8244-F016C8C840B1}" srcOrd="1" destOrd="0" parTransId="{993A45B2-BEDD-40BA-BCA2-3DC1FEE6523D}" sibTransId="{DB03409A-A903-4F1D-AE5F-F49FD49C3498}"/>
    <dgm:cxn modelId="{4CD73125-DC95-4BEA-BB9A-9A3719592A46}" type="presParOf" srcId="{7A90AD74-3BE4-491D-B435-D58E318AED76}" destId="{93B67809-311E-4C90-BD85-55BB9BDA7DB5}" srcOrd="0" destOrd="0" presId="urn:microsoft.com/office/officeart/2008/layout/HorizontalMultiLevelHierarchy"/>
    <dgm:cxn modelId="{5F8CA325-0994-44B7-B88B-31DF2BF842F2}" type="presParOf" srcId="{93B67809-311E-4C90-BD85-55BB9BDA7DB5}" destId="{05C736FF-3409-4376-B9E3-5D88BA646C4A}" srcOrd="0" destOrd="0" presId="urn:microsoft.com/office/officeart/2008/layout/HorizontalMultiLevelHierarchy"/>
    <dgm:cxn modelId="{E56E3E57-0C00-42B4-9527-2FA288004645}" type="presParOf" srcId="{93B67809-311E-4C90-BD85-55BB9BDA7DB5}" destId="{23C7A441-7D02-439A-8FF0-0D4332038161}" srcOrd="1" destOrd="0" presId="urn:microsoft.com/office/officeart/2008/layout/HorizontalMultiLevelHierarchy"/>
    <dgm:cxn modelId="{32E287C8-2E20-4D01-B59E-FFABDE3EF387}" type="presParOf" srcId="{23C7A441-7D02-439A-8FF0-0D4332038161}" destId="{D5022ECD-5CEC-4392-8520-56E49692B4B9}" srcOrd="0" destOrd="0" presId="urn:microsoft.com/office/officeart/2008/layout/HorizontalMultiLevelHierarchy"/>
    <dgm:cxn modelId="{19C3EBC9-6317-41B7-9E02-E7ACF9BD01E4}" type="presParOf" srcId="{D5022ECD-5CEC-4392-8520-56E49692B4B9}" destId="{7044A514-964A-4FF6-9C36-3D58614DBCD0}" srcOrd="0" destOrd="0" presId="urn:microsoft.com/office/officeart/2008/layout/HorizontalMultiLevelHierarchy"/>
    <dgm:cxn modelId="{E7B8668A-BAB4-4D2F-A289-32E8096C3B0A}" type="presParOf" srcId="{23C7A441-7D02-439A-8FF0-0D4332038161}" destId="{5C8E8191-69C0-45C2-9D22-5C89BDE36B35}" srcOrd="1" destOrd="0" presId="urn:microsoft.com/office/officeart/2008/layout/HorizontalMultiLevelHierarchy"/>
    <dgm:cxn modelId="{7C707DE9-256A-4930-B3B1-13B8CF4E8D69}" type="presParOf" srcId="{5C8E8191-69C0-45C2-9D22-5C89BDE36B35}" destId="{601CE8B0-8CDE-48A6-A8FF-39E38991F645}" srcOrd="0" destOrd="0" presId="urn:microsoft.com/office/officeart/2008/layout/HorizontalMultiLevelHierarchy"/>
    <dgm:cxn modelId="{DFC3EA84-7931-4C46-9D69-2151F12D9FB1}" type="presParOf" srcId="{5C8E8191-69C0-45C2-9D22-5C89BDE36B35}" destId="{E1D69197-1274-424D-A3C7-B1888F6E4A59}" srcOrd="1" destOrd="0" presId="urn:microsoft.com/office/officeart/2008/layout/HorizontalMultiLevelHierarchy"/>
    <dgm:cxn modelId="{88960CA9-D02D-40F6-BC18-C9A37D683661}" type="presParOf" srcId="{23C7A441-7D02-439A-8FF0-0D4332038161}" destId="{02120112-6705-46EB-BF08-08F94B293B18}" srcOrd="2" destOrd="0" presId="urn:microsoft.com/office/officeart/2008/layout/HorizontalMultiLevelHierarchy"/>
    <dgm:cxn modelId="{26EC9DF9-B045-44B0-9E9B-EBAB739985A8}" type="presParOf" srcId="{02120112-6705-46EB-BF08-08F94B293B18}" destId="{DDFF3C3A-589F-45FC-A2CB-9142B5D267F6}" srcOrd="0" destOrd="0" presId="urn:microsoft.com/office/officeart/2008/layout/HorizontalMultiLevelHierarchy"/>
    <dgm:cxn modelId="{032CA2ED-99FE-4019-BB54-7CC837A6AB3C}" type="presParOf" srcId="{23C7A441-7D02-439A-8FF0-0D4332038161}" destId="{9A9FB8D6-AD0C-4A3A-88C3-1861493008A6}" srcOrd="3" destOrd="0" presId="urn:microsoft.com/office/officeart/2008/layout/HorizontalMultiLevelHierarchy"/>
    <dgm:cxn modelId="{A36D3144-EF6C-45AC-9366-085B646390C0}" type="presParOf" srcId="{9A9FB8D6-AD0C-4A3A-88C3-1861493008A6}" destId="{8024F858-243D-4EAD-9678-D17A955A65E1}" srcOrd="0" destOrd="0" presId="urn:microsoft.com/office/officeart/2008/layout/HorizontalMultiLevelHierarchy"/>
    <dgm:cxn modelId="{4BE546DD-2362-47DE-BF8D-340E972FFBCC}" type="presParOf" srcId="{9A9FB8D6-AD0C-4A3A-88C3-1861493008A6}" destId="{8417F6EB-F55E-49D5-B919-1B6F65FCB6AA}" srcOrd="1" destOrd="0" presId="urn:microsoft.com/office/officeart/2008/layout/HorizontalMultiLevelHierarchy"/>
    <dgm:cxn modelId="{E175CDDA-36BA-4591-8837-C973CBE719F9}" type="presParOf" srcId="{23C7A441-7D02-439A-8FF0-0D4332038161}" destId="{FF39E6F2-831C-45F3-8974-903CEE0B2C67}" srcOrd="4" destOrd="0" presId="urn:microsoft.com/office/officeart/2008/layout/HorizontalMultiLevelHierarchy"/>
    <dgm:cxn modelId="{39C515C8-922D-43EA-A2BB-868586C5F36C}" type="presParOf" srcId="{FF39E6F2-831C-45F3-8974-903CEE0B2C67}" destId="{682A3086-4859-4459-9CED-9C2D108BE1F5}" srcOrd="0" destOrd="0" presId="urn:microsoft.com/office/officeart/2008/layout/HorizontalMultiLevelHierarchy"/>
    <dgm:cxn modelId="{671228EC-ADB7-4D52-8CA5-A2E0A49426E5}" type="presParOf" srcId="{23C7A441-7D02-439A-8FF0-0D4332038161}" destId="{5518CDE7-6E92-4C93-B5F9-A73DC09D88F0}" srcOrd="5" destOrd="0" presId="urn:microsoft.com/office/officeart/2008/layout/HorizontalMultiLevelHierarchy"/>
    <dgm:cxn modelId="{630CE380-26E6-4616-A44F-D5B5EA5919A3}" type="presParOf" srcId="{5518CDE7-6E92-4C93-B5F9-A73DC09D88F0}" destId="{C245E782-1095-4AC3-A094-FE9FF6A1005E}" srcOrd="0" destOrd="0" presId="urn:microsoft.com/office/officeart/2008/layout/HorizontalMultiLevelHierarchy"/>
    <dgm:cxn modelId="{B6E90367-DADA-4583-A915-B47B2D04E866}" type="presParOf" srcId="{5518CDE7-6E92-4C93-B5F9-A73DC09D88F0}" destId="{4A1C8CC5-5009-4C94-AD3E-473D6D52C34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2A8780-D308-4320-AE6B-3190F51B4109}" type="doc">
      <dgm:prSet loTypeId="urn:microsoft.com/office/officeart/2005/8/layout/hList3" loCatId="list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965FF43E-7B0A-4668-8A4A-8E78E04FBB8F}">
      <dgm:prSet phldrT="[Texto]"/>
      <dgm:spPr/>
      <dgm:t>
        <a:bodyPr/>
        <a:lstStyle/>
        <a:p>
          <a:r>
            <a:rPr lang="es-MX" dirty="0" smtClean="0">
              <a:solidFill>
                <a:srgbClr val="FFFF00"/>
              </a:solidFill>
            </a:rPr>
            <a:t>Se centra en los procesos de análisis que tienen lugar en el aula </a:t>
          </a:r>
          <a:endParaRPr lang="es-MX" dirty="0">
            <a:solidFill>
              <a:srgbClr val="FFFF00"/>
            </a:solidFill>
          </a:endParaRPr>
        </a:p>
      </dgm:t>
    </dgm:pt>
    <dgm:pt modelId="{A438D789-9D9E-486C-B1AA-C9EDC76921FC}" type="parTrans" cxnId="{92E517AA-8EF5-414B-9CF5-DAF160D87725}">
      <dgm:prSet/>
      <dgm:spPr/>
      <dgm:t>
        <a:bodyPr/>
        <a:lstStyle/>
        <a:p>
          <a:endParaRPr lang="es-MX"/>
        </a:p>
      </dgm:t>
    </dgm:pt>
    <dgm:pt modelId="{2DD02FD3-8574-46AB-9BCB-6BC15C16EDD2}" type="sibTrans" cxnId="{92E517AA-8EF5-414B-9CF5-DAF160D87725}">
      <dgm:prSet/>
      <dgm:spPr/>
      <dgm:t>
        <a:bodyPr/>
        <a:lstStyle/>
        <a:p>
          <a:endParaRPr lang="es-MX"/>
        </a:p>
      </dgm:t>
    </dgm:pt>
    <dgm:pt modelId="{499D93F5-0CBD-444F-835B-696F42340ACF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Éstos procesos son cambiantes </a:t>
          </a:r>
          <a:endParaRPr lang="es-MX" dirty="0">
            <a:solidFill>
              <a:schemeClr val="tx1"/>
            </a:solidFill>
          </a:endParaRPr>
        </a:p>
      </dgm:t>
    </dgm:pt>
    <dgm:pt modelId="{DBE9A6F5-4AA2-43B7-ABB5-BA680A5524AF}" type="parTrans" cxnId="{332ED5CF-9F89-4C70-8826-821E1127A445}">
      <dgm:prSet/>
      <dgm:spPr/>
      <dgm:t>
        <a:bodyPr/>
        <a:lstStyle/>
        <a:p>
          <a:endParaRPr lang="es-MX"/>
        </a:p>
      </dgm:t>
    </dgm:pt>
    <dgm:pt modelId="{BB2F013D-0269-4D77-A341-519EBED5C68E}" type="sibTrans" cxnId="{332ED5CF-9F89-4C70-8826-821E1127A445}">
      <dgm:prSet/>
      <dgm:spPr/>
      <dgm:t>
        <a:bodyPr/>
        <a:lstStyle/>
        <a:p>
          <a:endParaRPr lang="es-MX"/>
        </a:p>
      </dgm:t>
    </dgm:pt>
    <dgm:pt modelId="{4F49BF83-E87D-40FA-900B-3995A838F08D}">
      <dgm:prSet phldrT="[Texto]"/>
      <dgm:spPr/>
      <dgm:t>
        <a:bodyPr/>
        <a:lstStyle/>
        <a:p>
          <a:r>
            <a:rPr lang="es-MX" dirty="0" smtClean="0"/>
            <a:t>La evaluación será efectiva a partir de la familiarización con los problemas </a:t>
          </a:r>
          <a:endParaRPr lang="es-MX" dirty="0"/>
        </a:p>
      </dgm:t>
    </dgm:pt>
    <dgm:pt modelId="{4D086046-6CF2-4449-B416-BC0457E30A53}" type="parTrans" cxnId="{B97364F4-D827-4C2D-956F-71168251F746}">
      <dgm:prSet/>
      <dgm:spPr/>
      <dgm:t>
        <a:bodyPr/>
        <a:lstStyle/>
        <a:p>
          <a:endParaRPr lang="es-MX"/>
        </a:p>
      </dgm:t>
    </dgm:pt>
    <dgm:pt modelId="{27BDE703-DF1C-4BC5-959C-8620A7732C69}" type="sibTrans" cxnId="{B97364F4-D827-4C2D-956F-71168251F746}">
      <dgm:prSet/>
      <dgm:spPr/>
      <dgm:t>
        <a:bodyPr/>
        <a:lstStyle/>
        <a:p>
          <a:endParaRPr lang="es-MX"/>
        </a:p>
      </dgm:t>
    </dgm:pt>
    <dgm:pt modelId="{0D657763-4F13-4D16-BBA3-551156762F5E}">
      <dgm:prSet phldrT="[Texto]"/>
      <dgm:spPr/>
      <dgm:t>
        <a:bodyPr/>
        <a:lstStyle/>
        <a:p>
          <a:r>
            <a:rPr lang="es-MX" dirty="0" smtClean="0">
              <a:solidFill>
                <a:srgbClr val="FF0000"/>
              </a:solidFill>
            </a:rPr>
            <a:t>El diseño tiene que ser progresivo </a:t>
          </a:r>
          <a:endParaRPr lang="es-MX" dirty="0">
            <a:solidFill>
              <a:srgbClr val="FF0000"/>
            </a:solidFill>
          </a:endParaRPr>
        </a:p>
      </dgm:t>
    </dgm:pt>
    <dgm:pt modelId="{F5E90C90-0CE0-4C7F-BDB2-12837697543B}" type="parTrans" cxnId="{47E7E544-C3B7-44E2-AA1E-D5973741B3F4}">
      <dgm:prSet/>
      <dgm:spPr/>
      <dgm:t>
        <a:bodyPr/>
        <a:lstStyle/>
        <a:p>
          <a:endParaRPr lang="es-MX"/>
        </a:p>
      </dgm:t>
    </dgm:pt>
    <dgm:pt modelId="{D81B9F75-8FF4-469A-A181-D3A946A2642F}" type="sibTrans" cxnId="{47E7E544-C3B7-44E2-AA1E-D5973741B3F4}">
      <dgm:prSet/>
      <dgm:spPr/>
      <dgm:t>
        <a:bodyPr/>
        <a:lstStyle/>
        <a:p>
          <a:endParaRPr lang="es-MX"/>
        </a:p>
      </dgm:t>
    </dgm:pt>
    <dgm:pt modelId="{D6AEE1D0-5A0E-4804-A128-EEA9C5298BC4}" type="pres">
      <dgm:prSet presAssocID="{3E2A8780-D308-4320-AE6B-3190F51B410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1358B7B2-2D58-48FC-8E09-44DC45F22D01}" type="pres">
      <dgm:prSet presAssocID="{965FF43E-7B0A-4668-8A4A-8E78E04FBB8F}" presName="roof" presStyleLbl="dkBgShp" presStyleIdx="0" presStyleCnt="2"/>
      <dgm:spPr/>
      <dgm:t>
        <a:bodyPr/>
        <a:lstStyle/>
        <a:p>
          <a:endParaRPr lang="es-MX"/>
        </a:p>
      </dgm:t>
    </dgm:pt>
    <dgm:pt modelId="{5C4B95FB-C042-48A8-9333-47F83491A9B5}" type="pres">
      <dgm:prSet presAssocID="{965FF43E-7B0A-4668-8A4A-8E78E04FBB8F}" presName="pillars" presStyleCnt="0"/>
      <dgm:spPr/>
    </dgm:pt>
    <dgm:pt modelId="{FBEC879C-04AC-41C4-950D-81630F70E38E}" type="pres">
      <dgm:prSet presAssocID="{965FF43E-7B0A-4668-8A4A-8E78E04FBB8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7664DA7-F139-4A93-81EB-2160333B1544}" type="pres">
      <dgm:prSet presAssocID="{4F49BF83-E87D-40FA-900B-3995A838F08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D234CB-B517-4BAB-9FB3-CA345D643EBB}" type="pres">
      <dgm:prSet presAssocID="{0D657763-4F13-4D16-BBA3-551156762F5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EB75519-ED05-4C37-ACAE-0E764689168D}" type="pres">
      <dgm:prSet presAssocID="{965FF43E-7B0A-4668-8A4A-8E78E04FBB8F}" presName="base" presStyleLbl="dkBgShp" presStyleIdx="1" presStyleCnt="2"/>
      <dgm:spPr/>
    </dgm:pt>
  </dgm:ptLst>
  <dgm:cxnLst>
    <dgm:cxn modelId="{92E517AA-8EF5-414B-9CF5-DAF160D87725}" srcId="{3E2A8780-D308-4320-AE6B-3190F51B4109}" destId="{965FF43E-7B0A-4668-8A4A-8E78E04FBB8F}" srcOrd="0" destOrd="0" parTransId="{A438D789-9D9E-486C-B1AA-C9EDC76921FC}" sibTransId="{2DD02FD3-8574-46AB-9BCB-6BC15C16EDD2}"/>
    <dgm:cxn modelId="{1E6DCBA8-E599-4CA9-9B11-5E79496BB3B1}" type="presOf" srcId="{4F49BF83-E87D-40FA-900B-3995A838F08D}" destId="{87664DA7-F139-4A93-81EB-2160333B1544}" srcOrd="0" destOrd="0" presId="urn:microsoft.com/office/officeart/2005/8/layout/hList3"/>
    <dgm:cxn modelId="{47E7E544-C3B7-44E2-AA1E-D5973741B3F4}" srcId="{965FF43E-7B0A-4668-8A4A-8E78E04FBB8F}" destId="{0D657763-4F13-4D16-BBA3-551156762F5E}" srcOrd="2" destOrd="0" parTransId="{F5E90C90-0CE0-4C7F-BDB2-12837697543B}" sibTransId="{D81B9F75-8FF4-469A-A181-D3A946A2642F}"/>
    <dgm:cxn modelId="{B97364F4-D827-4C2D-956F-71168251F746}" srcId="{965FF43E-7B0A-4668-8A4A-8E78E04FBB8F}" destId="{4F49BF83-E87D-40FA-900B-3995A838F08D}" srcOrd="1" destOrd="0" parTransId="{4D086046-6CF2-4449-B416-BC0457E30A53}" sibTransId="{27BDE703-DF1C-4BC5-959C-8620A7732C69}"/>
    <dgm:cxn modelId="{3DA5F97F-D433-4B0A-9676-628987DF4A4B}" type="presOf" srcId="{0D657763-4F13-4D16-BBA3-551156762F5E}" destId="{76D234CB-B517-4BAB-9FB3-CA345D643EBB}" srcOrd="0" destOrd="0" presId="urn:microsoft.com/office/officeart/2005/8/layout/hList3"/>
    <dgm:cxn modelId="{332ED5CF-9F89-4C70-8826-821E1127A445}" srcId="{965FF43E-7B0A-4668-8A4A-8E78E04FBB8F}" destId="{499D93F5-0CBD-444F-835B-696F42340ACF}" srcOrd="0" destOrd="0" parTransId="{DBE9A6F5-4AA2-43B7-ABB5-BA680A5524AF}" sibTransId="{BB2F013D-0269-4D77-A341-519EBED5C68E}"/>
    <dgm:cxn modelId="{59372C5F-C005-4FF4-9106-BC328B63587A}" type="presOf" srcId="{499D93F5-0CBD-444F-835B-696F42340ACF}" destId="{FBEC879C-04AC-41C4-950D-81630F70E38E}" srcOrd="0" destOrd="0" presId="urn:microsoft.com/office/officeart/2005/8/layout/hList3"/>
    <dgm:cxn modelId="{2BBF2D31-C0CB-4DB6-94F4-9573308EDFA9}" type="presOf" srcId="{965FF43E-7B0A-4668-8A4A-8E78E04FBB8F}" destId="{1358B7B2-2D58-48FC-8E09-44DC45F22D01}" srcOrd="0" destOrd="0" presId="urn:microsoft.com/office/officeart/2005/8/layout/hList3"/>
    <dgm:cxn modelId="{5231AB71-FD51-444C-8B17-B7C88C48D2F2}" type="presOf" srcId="{3E2A8780-D308-4320-AE6B-3190F51B4109}" destId="{D6AEE1D0-5A0E-4804-A128-EEA9C5298BC4}" srcOrd="0" destOrd="0" presId="urn:microsoft.com/office/officeart/2005/8/layout/hList3"/>
    <dgm:cxn modelId="{4D91F8D5-BA56-4EB8-9B5A-D51E7F67EB34}" type="presParOf" srcId="{D6AEE1D0-5A0E-4804-A128-EEA9C5298BC4}" destId="{1358B7B2-2D58-48FC-8E09-44DC45F22D01}" srcOrd="0" destOrd="0" presId="urn:microsoft.com/office/officeart/2005/8/layout/hList3"/>
    <dgm:cxn modelId="{C926AFA2-69C3-4FC5-ABB5-DAB1CC22B756}" type="presParOf" srcId="{D6AEE1D0-5A0E-4804-A128-EEA9C5298BC4}" destId="{5C4B95FB-C042-48A8-9333-47F83491A9B5}" srcOrd="1" destOrd="0" presId="urn:microsoft.com/office/officeart/2005/8/layout/hList3"/>
    <dgm:cxn modelId="{5F8F3695-2096-4C2D-B734-F3ACDF399C2B}" type="presParOf" srcId="{5C4B95FB-C042-48A8-9333-47F83491A9B5}" destId="{FBEC879C-04AC-41C4-950D-81630F70E38E}" srcOrd="0" destOrd="0" presId="urn:microsoft.com/office/officeart/2005/8/layout/hList3"/>
    <dgm:cxn modelId="{943E4023-5F7A-4FF2-80B5-1BA2EFCFC8A0}" type="presParOf" srcId="{5C4B95FB-C042-48A8-9333-47F83491A9B5}" destId="{87664DA7-F139-4A93-81EB-2160333B1544}" srcOrd="1" destOrd="0" presId="urn:microsoft.com/office/officeart/2005/8/layout/hList3"/>
    <dgm:cxn modelId="{5CCBBD3D-B955-40A1-9056-E34CC5A030CC}" type="presParOf" srcId="{5C4B95FB-C042-48A8-9333-47F83491A9B5}" destId="{76D234CB-B517-4BAB-9FB3-CA345D643EBB}" srcOrd="2" destOrd="0" presId="urn:microsoft.com/office/officeart/2005/8/layout/hList3"/>
    <dgm:cxn modelId="{DDF4BA0F-47AB-42C8-8B95-516C8891F8B2}" type="presParOf" srcId="{D6AEE1D0-5A0E-4804-A128-EEA9C5298BC4}" destId="{0EB75519-ED05-4C37-ACAE-0E764689168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36B7C2-EE8B-4116-9445-FC60D9A55E18}" type="doc">
      <dgm:prSet loTypeId="urn:microsoft.com/office/officeart/2005/8/layout/bList2" loCatId="list" qsTypeId="urn:microsoft.com/office/officeart/2005/8/quickstyle/simple1" qsCatId="simple" csTypeId="urn:microsoft.com/office/officeart/2005/8/colors/colorful5" csCatId="colorful" phldr="1"/>
      <dgm:spPr/>
    </dgm:pt>
    <dgm:pt modelId="{610B1F34-9051-4110-9E81-B84C1401206C}">
      <dgm:prSet phldrT="[Texto]" custT="1"/>
      <dgm:spPr/>
      <dgm:t>
        <a:bodyPr/>
        <a:lstStyle/>
        <a:p>
          <a:r>
            <a:rPr lang="es-MX" sz="2800" dirty="0" smtClean="0">
              <a:solidFill>
                <a:schemeClr val="tx1"/>
              </a:solidFill>
            </a:rPr>
            <a:t>Existía una definición limitada y desbalanceada acerca del arte en las escuelas.</a:t>
          </a:r>
          <a:endParaRPr lang="es-MX" sz="2800" dirty="0">
            <a:solidFill>
              <a:schemeClr val="tx1"/>
            </a:solidFill>
          </a:endParaRPr>
        </a:p>
      </dgm:t>
    </dgm:pt>
    <dgm:pt modelId="{73C9CE63-7E95-4E42-91BC-28EDCAC17A5A}" type="parTrans" cxnId="{8D0F28DF-58D0-474D-8B5E-A4C118A31C00}">
      <dgm:prSet/>
      <dgm:spPr/>
      <dgm:t>
        <a:bodyPr/>
        <a:lstStyle/>
        <a:p>
          <a:endParaRPr lang="es-MX"/>
        </a:p>
      </dgm:t>
    </dgm:pt>
    <dgm:pt modelId="{B8B612D8-9E9D-4F26-8986-B308C5C035F9}" type="sibTrans" cxnId="{8D0F28DF-58D0-474D-8B5E-A4C118A31C00}">
      <dgm:prSet/>
      <dgm:spPr/>
      <dgm:t>
        <a:bodyPr/>
        <a:lstStyle/>
        <a:p>
          <a:endParaRPr lang="es-MX"/>
        </a:p>
      </dgm:t>
    </dgm:pt>
    <dgm:pt modelId="{3E74E5F5-BAE2-4B1B-BC12-BE2D454C0C25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Falta atención en modelos artísticos para pensar</a:t>
          </a:r>
          <a:r>
            <a:rPr lang="es-MX" dirty="0" smtClean="0"/>
            <a:t>.</a:t>
          </a:r>
          <a:endParaRPr lang="es-MX" dirty="0"/>
        </a:p>
      </dgm:t>
    </dgm:pt>
    <dgm:pt modelId="{1C7E1489-2BB6-4305-B3DB-DFC779A35C23}" type="parTrans" cxnId="{3E3082E0-7414-4F67-B034-CFB6D54E099B}">
      <dgm:prSet/>
      <dgm:spPr/>
      <dgm:t>
        <a:bodyPr/>
        <a:lstStyle/>
        <a:p>
          <a:endParaRPr lang="es-MX"/>
        </a:p>
      </dgm:t>
    </dgm:pt>
    <dgm:pt modelId="{498B705F-55F1-4322-8230-BB23631F97FF}" type="sibTrans" cxnId="{3E3082E0-7414-4F67-B034-CFB6D54E099B}">
      <dgm:prSet/>
      <dgm:spPr/>
      <dgm:t>
        <a:bodyPr/>
        <a:lstStyle/>
        <a:p>
          <a:endParaRPr lang="es-MX"/>
        </a:p>
      </dgm:t>
    </dgm:pt>
    <dgm:pt modelId="{E6C1FB44-9CAF-4DDF-972F-0793D555FB9D}">
      <dgm:prSet phldrT="[Texto]"/>
      <dgm:spPr/>
      <dgm:t>
        <a:bodyPr/>
        <a:lstStyle/>
        <a:p>
          <a:r>
            <a:rPr lang="es-MX" dirty="0" smtClean="0"/>
            <a:t>Invita a la reflexión y sugiere métodos de apreciación y crítica en los procesos educativos.</a:t>
          </a:r>
          <a:endParaRPr lang="es-MX" dirty="0"/>
        </a:p>
      </dgm:t>
    </dgm:pt>
    <dgm:pt modelId="{5D13CEF2-5889-4192-AB5A-C336F9FBBA43}" type="parTrans" cxnId="{51B0EF91-85CE-497C-9E14-798D4F6B9DC1}">
      <dgm:prSet/>
      <dgm:spPr/>
      <dgm:t>
        <a:bodyPr/>
        <a:lstStyle/>
        <a:p>
          <a:endParaRPr lang="es-MX"/>
        </a:p>
      </dgm:t>
    </dgm:pt>
    <dgm:pt modelId="{DC6C3CCD-D148-4BAA-851F-9BA349AF0D6C}" type="sibTrans" cxnId="{51B0EF91-85CE-497C-9E14-798D4F6B9DC1}">
      <dgm:prSet/>
      <dgm:spPr/>
      <dgm:t>
        <a:bodyPr/>
        <a:lstStyle/>
        <a:p>
          <a:endParaRPr lang="es-MX"/>
        </a:p>
      </dgm:t>
    </dgm:pt>
    <dgm:pt modelId="{5EF44FCB-A3E9-4075-8BDE-B0234808009E}" type="pres">
      <dgm:prSet presAssocID="{BA36B7C2-EE8B-4116-9445-FC60D9A55E18}" presName="diagram" presStyleCnt="0">
        <dgm:presLayoutVars>
          <dgm:dir/>
          <dgm:animLvl val="lvl"/>
          <dgm:resizeHandles val="exact"/>
        </dgm:presLayoutVars>
      </dgm:prSet>
      <dgm:spPr/>
    </dgm:pt>
    <dgm:pt modelId="{6570194F-A609-4262-A113-65911B17C926}" type="pres">
      <dgm:prSet presAssocID="{610B1F34-9051-4110-9E81-B84C1401206C}" presName="compNode" presStyleCnt="0"/>
      <dgm:spPr/>
    </dgm:pt>
    <dgm:pt modelId="{020EBBC0-207C-4B3A-AAA3-2D02F72647F5}" type="pres">
      <dgm:prSet presAssocID="{610B1F34-9051-4110-9E81-B84C1401206C}" presName="childRect" presStyleLbl="bgAcc1" presStyleIdx="0" presStyleCnt="3">
        <dgm:presLayoutVars>
          <dgm:bulletEnabled val="1"/>
        </dgm:presLayoutVars>
      </dgm:prSet>
      <dgm:spPr/>
    </dgm:pt>
    <dgm:pt modelId="{68743137-E957-413C-ACD1-FA342EF21935}" type="pres">
      <dgm:prSet presAssocID="{610B1F34-9051-4110-9E81-B84C1401206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614BCEA-5E5A-4EE6-832A-4632D7512511}" type="pres">
      <dgm:prSet presAssocID="{610B1F34-9051-4110-9E81-B84C1401206C}" presName="parentRect" presStyleLbl="alignNode1" presStyleIdx="0" presStyleCnt="3" custScaleY="432299"/>
      <dgm:spPr/>
      <dgm:t>
        <a:bodyPr/>
        <a:lstStyle/>
        <a:p>
          <a:endParaRPr lang="es-MX"/>
        </a:p>
      </dgm:t>
    </dgm:pt>
    <dgm:pt modelId="{3F98B5DF-62FC-4319-9DB8-DC9A2CBFF498}" type="pres">
      <dgm:prSet presAssocID="{610B1F34-9051-4110-9E81-B84C1401206C}" presName="adorn" presStyleLbl="fgAccFollowNode1" presStyleIdx="0" presStyleCnt="3" custLinFactY="20476" custLinFactNeighborX="5376" custLinFactNeighborY="100000"/>
      <dgm:spPr/>
    </dgm:pt>
    <dgm:pt modelId="{E2E1C701-A882-4DDD-B099-8C1C7642A25A}" type="pres">
      <dgm:prSet presAssocID="{B8B612D8-9E9D-4F26-8986-B308C5C035F9}" presName="sibTrans" presStyleLbl="sibTrans2D1" presStyleIdx="0" presStyleCnt="0"/>
      <dgm:spPr/>
      <dgm:t>
        <a:bodyPr/>
        <a:lstStyle/>
        <a:p>
          <a:endParaRPr lang="es-MX"/>
        </a:p>
      </dgm:t>
    </dgm:pt>
    <dgm:pt modelId="{7E5AA4DB-DE92-4478-95F6-1EB3D8ED556B}" type="pres">
      <dgm:prSet presAssocID="{3E74E5F5-BAE2-4B1B-BC12-BE2D454C0C25}" presName="compNode" presStyleCnt="0"/>
      <dgm:spPr/>
    </dgm:pt>
    <dgm:pt modelId="{7CA951D4-4469-43CE-906A-1C9863C50AD8}" type="pres">
      <dgm:prSet presAssocID="{3E74E5F5-BAE2-4B1B-BC12-BE2D454C0C25}" presName="childRect" presStyleLbl="bgAcc1" presStyleIdx="1" presStyleCnt="3" custScaleY="69599">
        <dgm:presLayoutVars>
          <dgm:bulletEnabled val="1"/>
        </dgm:presLayoutVars>
      </dgm:prSet>
      <dgm:spPr/>
    </dgm:pt>
    <dgm:pt modelId="{D8BFF45A-EA31-408D-A063-6968FDF2F8FC}" type="pres">
      <dgm:prSet presAssocID="{3E74E5F5-BAE2-4B1B-BC12-BE2D454C0C2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A13A5B-D37E-441F-B28B-FB73492CACC1}" type="pres">
      <dgm:prSet presAssocID="{3E74E5F5-BAE2-4B1B-BC12-BE2D454C0C25}" presName="parentRect" presStyleLbl="alignNode1" presStyleIdx="1" presStyleCnt="3" custScaleY="432143"/>
      <dgm:spPr/>
      <dgm:t>
        <a:bodyPr/>
        <a:lstStyle/>
        <a:p>
          <a:endParaRPr lang="es-MX"/>
        </a:p>
      </dgm:t>
    </dgm:pt>
    <dgm:pt modelId="{9E2EC825-81A0-4193-A577-A70824AE58AE}" type="pres">
      <dgm:prSet presAssocID="{3E74E5F5-BAE2-4B1B-BC12-BE2D454C0C25}" presName="adorn" presStyleLbl="fgAccFollowNode1" presStyleIdx="1" presStyleCnt="3" custLinFactY="-100000" custLinFactNeighborX="-3262" custLinFactNeighborY="-114468"/>
      <dgm:spPr/>
    </dgm:pt>
    <dgm:pt modelId="{754110FF-21F9-46F0-AF8E-0430E2F41119}" type="pres">
      <dgm:prSet presAssocID="{498B705F-55F1-4322-8230-BB23631F97FF}" presName="sibTrans" presStyleLbl="sibTrans2D1" presStyleIdx="0" presStyleCnt="0"/>
      <dgm:spPr/>
      <dgm:t>
        <a:bodyPr/>
        <a:lstStyle/>
        <a:p>
          <a:endParaRPr lang="es-MX"/>
        </a:p>
      </dgm:t>
    </dgm:pt>
    <dgm:pt modelId="{9C1D6EA3-D4A3-44F7-AAD8-43272FDD1F39}" type="pres">
      <dgm:prSet presAssocID="{E6C1FB44-9CAF-4DDF-972F-0793D555FB9D}" presName="compNode" presStyleCnt="0"/>
      <dgm:spPr/>
    </dgm:pt>
    <dgm:pt modelId="{5A339572-9415-4706-B6C4-F48D0746237F}" type="pres">
      <dgm:prSet presAssocID="{E6C1FB44-9CAF-4DDF-972F-0793D555FB9D}" presName="childRect" presStyleLbl="bgAcc1" presStyleIdx="2" presStyleCnt="3">
        <dgm:presLayoutVars>
          <dgm:bulletEnabled val="1"/>
        </dgm:presLayoutVars>
      </dgm:prSet>
      <dgm:spPr/>
    </dgm:pt>
    <dgm:pt modelId="{B610B446-4A12-4938-AD63-BF440B3F7AFA}" type="pres">
      <dgm:prSet presAssocID="{E6C1FB44-9CAF-4DDF-972F-0793D555FB9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CFBA563-055A-4A8D-B821-4F1A5AD9E94F}" type="pres">
      <dgm:prSet presAssocID="{E6C1FB44-9CAF-4DDF-972F-0793D555FB9D}" presName="parentRect" presStyleLbl="alignNode1" presStyleIdx="2" presStyleCnt="3" custScaleY="432299"/>
      <dgm:spPr/>
      <dgm:t>
        <a:bodyPr/>
        <a:lstStyle/>
        <a:p>
          <a:endParaRPr lang="es-MX"/>
        </a:p>
      </dgm:t>
    </dgm:pt>
    <dgm:pt modelId="{8F868043-6F31-474D-90FA-398BCE1F25A0}" type="pres">
      <dgm:prSet presAssocID="{E6C1FB44-9CAF-4DDF-972F-0793D555FB9D}" presName="adorn" presStyleLbl="fgAccFollowNode1" presStyleIdx="2" presStyleCnt="3"/>
      <dgm:spPr/>
    </dgm:pt>
  </dgm:ptLst>
  <dgm:cxnLst>
    <dgm:cxn modelId="{3E3082E0-7414-4F67-B034-CFB6D54E099B}" srcId="{BA36B7C2-EE8B-4116-9445-FC60D9A55E18}" destId="{3E74E5F5-BAE2-4B1B-BC12-BE2D454C0C25}" srcOrd="1" destOrd="0" parTransId="{1C7E1489-2BB6-4305-B3DB-DFC779A35C23}" sibTransId="{498B705F-55F1-4322-8230-BB23631F97FF}"/>
    <dgm:cxn modelId="{E57C5331-B86E-46DB-9EA4-D644824B8670}" type="presOf" srcId="{B8B612D8-9E9D-4F26-8986-B308C5C035F9}" destId="{E2E1C701-A882-4DDD-B099-8C1C7642A25A}" srcOrd="0" destOrd="0" presId="urn:microsoft.com/office/officeart/2005/8/layout/bList2"/>
    <dgm:cxn modelId="{1734B258-5AF1-4CC9-844A-C8DE7B3EC858}" type="presOf" srcId="{3E74E5F5-BAE2-4B1B-BC12-BE2D454C0C25}" destId="{D8BFF45A-EA31-408D-A063-6968FDF2F8FC}" srcOrd="0" destOrd="0" presId="urn:microsoft.com/office/officeart/2005/8/layout/bList2"/>
    <dgm:cxn modelId="{9B5400BB-C76B-4AE7-9ADC-E7FA36E87A3F}" type="presOf" srcId="{498B705F-55F1-4322-8230-BB23631F97FF}" destId="{754110FF-21F9-46F0-AF8E-0430E2F41119}" srcOrd="0" destOrd="0" presId="urn:microsoft.com/office/officeart/2005/8/layout/bList2"/>
    <dgm:cxn modelId="{D2632450-3FE6-41D9-A1AE-436710CD39CC}" type="presOf" srcId="{E6C1FB44-9CAF-4DDF-972F-0793D555FB9D}" destId="{B610B446-4A12-4938-AD63-BF440B3F7AFA}" srcOrd="0" destOrd="0" presId="urn:microsoft.com/office/officeart/2005/8/layout/bList2"/>
    <dgm:cxn modelId="{F69E836D-6650-4E99-AE3C-A60708B80282}" type="presOf" srcId="{E6C1FB44-9CAF-4DDF-972F-0793D555FB9D}" destId="{BCFBA563-055A-4A8D-B821-4F1A5AD9E94F}" srcOrd="1" destOrd="0" presId="urn:microsoft.com/office/officeart/2005/8/layout/bList2"/>
    <dgm:cxn modelId="{8D0F28DF-58D0-474D-8B5E-A4C118A31C00}" srcId="{BA36B7C2-EE8B-4116-9445-FC60D9A55E18}" destId="{610B1F34-9051-4110-9E81-B84C1401206C}" srcOrd="0" destOrd="0" parTransId="{73C9CE63-7E95-4E42-91BC-28EDCAC17A5A}" sibTransId="{B8B612D8-9E9D-4F26-8986-B308C5C035F9}"/>
    <dgm:cxn modelId="{C3D312AD-044D-4E37-B6E6-5CE41F073377}" type="presOf" srcId="{610B1F34-9051-4110-9E81-B84C1401206C}" destId="{1614BCEA-5E5A-4EE6-832A-4632D7512511}" srcOrd="1" destOrd="0" presId="urn:microsoft.com/office/officeart/2005/8/layout/bList2"/>
    <dgm:cxn modelId="{51B0EF91-85CE-497C-9E14-798D4F6B9DC1}" srcId="{BA36B7C2-EE8B-4116-9445-FC60D9A55E18}" destId="{E6C1FB44-9CAF-4DDF-972F-0793D555FB9D}" srcOrd="2" destOrd="0" parTransId="{5D13CEF2-5889-4192-AB5A-C336F9FBBA43}" sibTransId="{DC6C3CCD-D148-4BAA-851F-9BA349AF0D6C}"/>
    <dgm:cxn modelId="{83EB9106-1221-43B5-BBD5-99B0E7B6AA8D}" type="presOf" srcId="{3E74E5F5-BAE2-4B1B-BC12-BE2D454C0C25}" destId="{4FA13A5B-D37E-441F-B28B-FB73492CACC1}" srcOrd="1" destOrd="0" presId="urn:microsoft.com/office/officeart/2005/8/layout/bList2"/>
    <dgm:cxn modelId="{7F8EFF33-989E-4397-AAC1-2FBDF2AC3ACF}" type="presOf" srcId="{610B1F34-9051-4110-9E81-B84C1401206C}" destId="{68743137-E957-413C-ACD1-FA342EF21935}" srcOrd="0" destOrd="0" presId="urn:microsoft.com/office/officeart/2005/8/layout/bList2"/>
    <dgm:cxn modelId="{FA5AA44A-275F-4D78-BE92-5BB78CA0A886}" type="presOf" srcId="{BA36B7C2-EE8B-4116-9445-FC60D9A55E18}" destId="{5EF44FCB-A3E9-4075-8BDE-B0234808009E}" srcOrd="0" destOrd="0" presId="urn:microsoft.com/office/officeart/2005/8/layout/bList2"/>
    <dgm:cxn modelId="{65C93EBE-AB73-4BCB-9BB0-22FEC8AE8CD6}" type="presParOf" srcId="{5EF44FCB-A3E9-4075-8BDE-B0234808009E}" destId="{6570194F-A609-4262-A113-65911B17C926}" srcOrd="0" destOrd="0" presId="urn:microsoft.com/office/officeart/2005/8/layout/bList2"/>
    <dgm:cxn modelId="{BFFCAB7A-8C28-4297-812B-3C2D7833CD00}" type="presParOf" srcId="{6570194F-A609-4262-A113-65911B17C926}" destId="{020EBBC0-207C-4B3A-AAA3-2D02F72647F5}" srcOrd="0" destOrd="0" presId="urn:microsoft.com/office/officeart/2005/8/layout/bList2"/>
    <dgm:cxn modelId="{C4F02474-1AE2-4B72-9451-2F112F49F9DF}" type="presParOf" srcId="{6570194F-A609-4262-A113-65911B17C926}" destId="{68743137-E957-413C-ACD1-FA342EF21935}" srcOrd="1" destOrd="0" presId="urn:microsoft.com/office/officeart/2005/8/layout/bList2"/>
    <dgm:cxn modelId="{5D2956E8-21FD-4E5B-BFBD-4FC60A54E2C2}" type="presParOf" srcId="{6570194F-A609-4262-A113-65911B17C926}" destId="{1614BCEA-5E5A-4EE6-832A-4632D7512511}" srcOrd="2" destOrd="0" presId="urn:microsoft.com/office/officeart/2005/8/layout/bList2"/>
    <dgm:cxn modelId="{E6B5CF9E-77B1-460C-BD82-8426A05E0A40}" type="presParOf" srcId="{6570194F-A609-4262-A113-65911B17C926}" destId="{3F98B5DF-62FC-4319-9DB8-DC9A2CBFF498}" srcOrd="3" destOrd="0" presId="urn:microsoft.com/office/officeart/2005/8/layout/bList2"/>
    <dgm:cxn modelId="{CB7E5DC7-C518-4F54-8EB2-C0DC1E76255B}" type="presParOf" srcId="{5EF44FCB-A3E9-4075-8BDE-B0234808009E}" destId="{E2E1C701-A882-4DDD-B099-8C1C7642A25A}" srcOrd="1" destOrd="0" presId="urn:microsoft.com/office/officeart/2005/8/layout/bList2"/>
    <dgm:cxn modelId="{329B1AA9-4CB3-4BE8-9DA4-599B15C3F5C1}" type="presParOf" srcId="{5EF44FCB-A3E9-4075-8BDE-B0234808009E}" destId="{7E5AA4DB-DE92-4478-95F6-1EB3D8ED556B}" srcOrd="2" destOrd="0" presId="urn:microsoft.com/office/officeart/2005/8/layout/bList2"/>
    <dgm:cxn modelId="{EEDFC281-2BAB-4734-A99F-49AF140E5F9A}" type="presParOf" srcId="{7E5AA4DB-DE92-4478-95F6-1EB3D8ED556B}" destId="{7CA951D4-4469-43CE-906A-1C9863C50AD8}" srcOrd="0" destOrd="0" presId="urn:microsoft.com/office/officeart/2005/8/layout/bList2"/>
    <dgm:cxn modelId="{AF1FF63F-8750-4D8F-8E7B-2F91ACFE975E}" type="presParOf" srcId="{7E5AA4DB-DE92-4478-95F6-1EB3D8ED556B}" destId="{D8BFF45A-EA31-408D-A063-6968FDF2F8FC}" srcOrd="1" destOrd="0" presId="urn:microsoft.com/office/officeart/2005/8/layout/bList2"/>
    <dgm:cxn modelId="{7984C032-943B-40C2-891D-8780182533BE}" type="presParOf" srcId="{7E5AA4DB-DE92-4478-95F6-1EB3D8ED556B}" destId="{4FA13A5B-D37E-441F-B28B-FB73492CACC1}" srcOrd="2" destOrd="0" presId="urn:microsoft.com/office/officeart/2005/8/layout/bList2"/>
    <dgm:cxn modelId="{4FAA8EE3-43A6-4F83-94E8-E0A69005950F}" type="presParOf" srcId="{7E5AA4DB-DE92-4478-95F6-1EB3D8ED556B}" destId="{9E2EC825-81A0-4193-A577-A70824AE58AE}" srcOrd="3" destOrd="0" presId="urn:microsoft.com/office/officeart/2005/8/layout/bList2"/>
    <dgm:cxn modelId="{48A61136-6D1F-4C4B-9993-BCCC8477F945}" type="presParOf" srcId="{5EF44FCB-A3E9-4075-8BDE-B0234808009E}" destId="{754110FF-21F9-46F0-AF8E-0430E2F41119}" srcOrd="3" destOrd="0" presId="urn:microsoft.com/office/officeart/2005/8/layout/bList2"/>
    <dgm:cxn modelId="{AFB77238-8B03-4952-8245-34E8F5710E10}" type="presParOf" srcId="{5EF44FCB-A3E9-4075-8BDE-B0234808009E}" destId="{9C1D6EA3-D4A3-44F7-AAD8-43272FDD1F39}" srcOrd="4" destOrd="0" presId="urn:microsoft.com/office/officeart/2005/8/layout/bList2"/>
    <dgm:cxn modelId="{180D98D7-DAF3-4B69-9974-E1FE36C83E94}" type="presParOf" srcId="{9C1D6EA3-D4A3-44F7-AAD8-43272FDD1F39}" destId="{5A339572-9415-4706-B6C4-F48D0746237F}" srcOrd="0" destOrd="0" presId="urn:microsoft.com/office/officeart/2005/8/layout/bList2"/>
    <dgm:cxn modelId="{0D146347-EFB7-4BDE-A975-1CD9BAFA972C}" type="presParOf" srcId="{9C1D6EA3-D4A3-44F7-AAD8-43272FDD1F39}" destId="{B610B446-4A12-4938-AD63-BF440B3F7AFA}" srcOrd="1" destOrd="0" presId="urn:microsoft.com/office/officeart/2005/8/layout/bList2"/>
    <dgm:cxn modelId="{2A0C2E5D-0117-4302-8EA5-496F812DCCEF}" type="presParOf" srcId="{9C1D6EA3-D4A3-44F7-AAD8-43272FDD1F39}" destId="{BCFBA563-055A-4A8D-B821-4F1A5AD9E94F}" srcOrd="2" destOrd="0" presId="urn:microsoft.com/office/officeart/2005/8/layout/bList2"/>
    <dgm:cxn modelId="{9B6F9679-D672-464A-A69C-B02D1276E77F}" type="presParOf" srcId="{9C1D6EA3-D4A3-44F7-AAD8-43272FDD1F39}" destId="{8F868043-6F31-474D-90FA-398BCE1F25A0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AD3432-67C2-4A79-9499-703F5666A55A}" type="doc">
      <dgm:prSet loTypeId="urn:microsoft.com/office/officeart/2008/layout/AlternatingPictureBlocks" loCatId="picture" qsTypeId="urn:microsoft.com/office/officeart/2005/8/quickstyle/3d1" qsCatId="3D" csTypeId="urn:microsoft.com/office/officeart/2005/8/colors/colorful5" csCatId="colorful" phldr="1"/>
      <dgm:spPr/>
    </dgm:pt>
    <dgm:pt modelId="{03A6D8E7-9E5B-4DCA-B903-18FCA1A705E8}">
      <dgm:prSet phldrT="[Texto]"/>
      <dgm:spPr/>
      <dgm:t>
        <a:bodyPr/>
        <a:lstStyle/>
        <a:p>
          <a:r>
            <a:rPr lang="es-MX" dirty="0" smtClean="0"/>
            <a:t>Hace énfasis en el valor del conocimiento por medio de esa apreciación y ese pensamiento crítico.</a:t>
          </a:r>
          <a:endParaRPr lang="es-MX" dirty="0"/>
        </a:p>
      </dgm:t>
    </dgm:pt>
    <dgm:pt modelId="{933E993C-7879-4F21-9A73-70CDBCD3E9AB}" type="parTrans" cxnId="{031C8FAD-A4B2-4589-9331-49B877768EC4}">
      <dgm:prSet/>
      <dgm:spPr/>
      <dgm:t>
        <a:bodyPr/>
        <a:lstStyle/>
        <a:p>
          <a:endParaRPr lang="es-MX"/>
        </a:p>
      </dgm:t>
    </dgm:pt>
    <dgm:pt modelId="{06637091-3BCE-43B2-BA26-71A16DB59B0A}" type="sibTrans" cxnId="{031C8FAD-A4B2-4589-9331-49B877768EC4}">
      <dgm:prSet/>
      <dgm:spPr/>
      <dgm:t>
        <a:bodyPr/>
        <a:lstStyle/>
        <a:p>
          <a:endParaRPr lang="es-MX"/>
        </a:p>
      </dgm:t>
    </dgm:pt>
    <dgm:pt modelId="{ECC31B55-E5BA-41CD-A5B1-2FB70D284816}">
      <dgm:prSet phldrT="[Texto]"/>
      <dgm:spPr/>
      <dgm:t>
        <a:bodyPr/>
        <a:lstStyle/>
        <a:p>
          <a:r>
            <a:rPr lang="es-MX" dirty="0" smtClean="0"/>
            <a:t>Sugiere una educación basada en disciplina orientada al contenido.</a:t>
          </a:r>
          <a:endParaRPr lang="es-MX" dirty="0"/>
        </a:p>
      </dgm:t>
    </dgm:pt>
    <dgm:pt modelId="{CCCAD6DA-64D9-430C-A5CE-77A729D49678}" type="parTrans" cxnId="{7624E307-1EDF-4B22-845E-9CD8F3C5C405}">
      <dgm:prSet/>
      <dgm:spPr/>
      <dgm:t>
        <a:bodyPr/>
        <a:lstStyle/>
        <a:p>
          <a:endParaRPr lang="es-MX"/>
        </a:p>
      </dgm:t>
    </dgm:pt>
    <dgm:pt modelId="{4AF019FD-2C10-411B-8463-336197358C56}" type="sibTrans" cxnId="{7624E307-1EDF-4B22-845E-9CD8F3C5C405}">
      <dgm:prSet/>
      <dgm:spPr/>
      <dgm:t>
        <a:bodyPr/>
        <a:lstStyle/>
        <a:p>
          <a:endParaRPr lang="es-MX"/>
        </a:p>
      </dgm:t>
    </dgm:pt>
    <dgm:pt modelId="{542A8237-EA40-4D0F-8658-31A00B110443}">
      <dgm:prSet phldrT="[Texto]"/>
      <dgm:spPr/>
      <dgm:t>
        <a:bodyPr/>
        <a:lstStyle/>
        <a:p>
          <a:r>
            <a:rPr lang="es-MX" dirty="0" smtClean="0"/>
            <a:t>Menciona que el conocimiento es vano, sino se usa en la mejor manera.</a:t>
          </a:r>
          <a:endParaRPr lang="es-MX" dirty="0"/>
        </a:p>
      </dgm:t>
    </dgm:pt>
    <dgm:pt modelId="{9ACB202D-AF81-4E4A-AF3C-0F6E6864636C}" type="parTrans" cxnId="{A8A26748-F953-47D8-AF99-DF481FE60739}">
      <dgm:prSet/>
      <dgm:spPr/>
      <dgm:t>
        <a:bodyPr/>
        <a:lstStyle/>
        <a:p>
          <a:endParaRPr lang="es-MX"/>
        </a:p>
      </dgm:t>
    </dgm:pt>
    <dgm:pt modelId="{049FCE99-5091-42E0-9B47-413DD08C718D}" type="sibTrans" cxnId="{A8A26748-F953-47D8-AF99-DF481FE60739}">
      <dgm:prSet/>
      <dgm:spPr/>
      <dgm:t>
        <a:bodyPr/>
        <a:lstStyle/>
        <a:p>
          <a:endParaRPr lang="es-MX"/>
        </a:p>
      </dgm:t>
    </dgm:pt>
    <dgm:pt modelId="{2C99D251-E9A3-4C22-ADC2-52A468445FA2}" type="pres">
      <dgm:prSet presAssocID="{99AD3432-67C2-4A79-9499-703F5666A55A}" presName="linearFlow" presStyleCnt="0">
        <dgm:presLayoutVars>
          <dgm:dir/>
          <dgm:resizeHandles val="exact"/>
        </dgm:presLayoutVars>
      </dgm:prSet>
      <dgm:spPr/>
    </dgm:pt>
    <dgm:pt modelId="{B8A2C6DF-34C5-4D7E-B9F5-F737B34933E3}" type="pres">
      <dgm:prSet presAssocID="{03A6D8E7-9E5B-4DCA-B903-18FCA1A705E8}" presName="comp" presStyleCnt="0"/>
      <dgm:spPr/>
    </dgm:pt>
    <dgm:pt modelId="{DA73CCA2-9038-47DC-940D-F5FE34C4396A}" type="pres">
      <dgm:prSet presAssocID="{03A6D8E7-9E5B-4DCA-B903-18FCA1A705E8}" presName="rect2" presStyleLbl="node1" presStyleIdx="0" presStyleCnt="3" custScaleX="168278" custLinFactNeighborX="27811" custLinFactNeighborY="-2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BBA402-AB9D-43EE-B8F9-BE821F99D15E}" type="pres">
      <dgm:prSet presAssocID="{03A6D8E7-9E5B-4DCA-B903-18FCA1A705E8}" presName="rect1" presStyleLbl="lnNode1" presStyleIdx="0" presStyleCnt="3" custScaleX="64101" custLinFactNeighborX="-30301" custLinFactNeighborY="-21"/>
      <dgm:spPr/>
    </dgm:pt>
    <dgm:pt modelId="{90BAA52B-2323-486B-9154-7E3BDECAB8A4}" type="pres">
      <dgm:prSet presAssocID="{06637091-3BCE-43B2-BA26-71A16DB59B0A}" presName="sibTrans" presStyleCnt="0"/>
      <dgm:spPr/>
    </dgm:pt>
    <dgm:pt modelId="{89E42A39-6D02-4C26-B265-E0481806E0A6}" type="pres">
      <dgm:prSet presAssocID="{ECC31B55-E5BA-41CD-A5B1-2FB70D284816}" presName="comp" presStyleCnt="0"/>
      <dgm:spPr/>
    </dgm:pt>
    <dgm:pt modelId="{361C3EDC-4A42-4877-BE42-12BA6B05DF56}" type="pres">
      <dgm:prSet presAssocID="{ECC31B55-E5BA-41CD-A5B1-2FB70D284816}" presName="rect2" presStyleLbl="node1" presStyleIdx="1" presStyleCnt="3" custScaleX="162617" custLinFactNeighborX="-14162" custLinFactNeighborY="-279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8EB1EFB-248A-4038-A4F7-AEC2803CC305}" type="pres">
      <dgm:prSet presAssocID="{ECC31B55-E5BA-41CD-A5B1-2FB70D284816}" presName="rect1" presStyleLbl="lnNode1" presStyleIdx="1" presStyleCnt="3" custScaleX="80510" custLinFactNeighborX="34958" custLinFactNeighborY="1262"/>
      <dgm:spPr/>
    </dgm:pt>
    <dgm:pt modelId="{3DE7AD61-7F8F-4B95-81D3-E4EA1C01D25F}" type="pres">
      <dgm:prSet presAssocID="{4AF019FD-2C10-411B-8463-336197358C56}" presName="sibTrans" presStyleCnt="0"/>
      <dgm:spPr/>
    </dgm:pt>
    <dgm:pt modelId="{1AF32970-339E-424D-B3DD-B6D3DDB75F66}" type="pres">
      <dgm:prSet presAssocID="{542A8237-EA40-4D0F-8658-31A00B110443}" presName="comp" presStyleCnt="0"/>
      <dgm:spPr/>
    </dgm:pt>
    <dgm:pt modelId="{084811D8-4C99-4E92-A95D-DCE857AC3356}" type="pres">
      <dgm:prSet presAssocID="{542A8237-EA40-4D0F-8658-31A00B110443}" presName="rect2" presStyleLbl="node1" presStyleIdx="2" presStyleCnt="3" custScaleX="156891" custLinFactNeighborX="13843" custLinFactNeighborY="-151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2ADA2CC-E024-475C-89F2-FC55DB62A69B}" type="pres">
      <dgm:prSet presAssocID="{542A8237-EA40-4D0F-8658-31A00B110443}" presName="rect1" presStyleLbl="lnNode1" presStyleIdx="2" presStyleCnt="3" custScaleX="73104" custLinFactNeighborX="-43247" custLinFactNeighborY="-1516"/>
      <dgm:spPr/>
    </dgm:pt>
  </dgm:ptLst>
  <dgm:cxnLst>
    <dgm:cxn modelId="{D6AC67EB-0720-4ED6-BB31-6EF82D808094}" type="presOf" srcId="{542A8237-EA40-4D0F-8658-31A00B110443}" destId="{084811D8-4C99-4E92-A95D-DCE857AC3356}" srcOrd="0" destOrd="0" presId="urn:microsoft.com/office/officeart/2008/layout/AlternatingPictureBlocks"/>
    <dgm:cxn modelId="{A8A26748-F953-47D8-AF99-DF481FE60739}" srcId="{99AD3432-67C2-4A79-9499-703F5666A55A}" destId="{542A8237-EA40-4D0F-8658-31A00B110443}" srcOrd="2" destOrd="0" parTransId="{9ACB202D-AF81-4E4A-AF3C-0F6E6864636C}" sibTransId="{049FCE99-5091-42E0-9B47-413DD08C718D}"/>
    <dgm:cxn modelId="{031C8FAD-A4B2-4589-9331-49B877768EC4}" srcId="{99AD3432-67C2-4A79-9499-703F5666A55A}" destId="{03A6D8E7-9E5B-4DCA-B903-18FCA1A705E8}" srcOrd="0" destOrd="0" parTransId="{933E993C-7879-4F21-9A73-70CDBCD3E9AB}" sibTransId="{06637091-3BCE-43B2-BA26-71A16DB59B0A}"/>
    <dgm:cxn modelId="{7624E307-1EDF-4B22-845E-9CD8F3C5C405}" srcId="{99AD3432-67C2-4A79-9499-703F5666A55A}" destId="{ECC31B55-E5BA-41CD-A5B1-2FB70D284816}" srcOrd="1" destOrd="0" parTransId="{CCCAD6DA-64D9-430C-A5CE-77A729D49678}" sibTransId="{4AF019FD-2C10-411B-8463-336197358C56}"/>
    <dgm:cxn modelId="{8F9D91A4-3D95-4DA5-A001-8FB9308E536C}" type="presOf" srcId="{ECC31B55-E5BA-41CD-A5B1-2FB70D284816}" destId="{361C3EDC-4A42-4877-BE42-12BA6B05DF56}" srcOrd="0" destOrd="0" presId="urn:microsoft.com/office/officeart/2008/layout/AlternatingPictureBlocks"/>
    <dgm:cxn modelId="{47FEA70F-7D10-43EF-85D2-DCD9D9EDC26E}" type="presOf" srcId="{03A6D8E7-9E5B-4DCA-B903-18FCA1A705E8}" destId="{DA73CCA2-9038-47DC-940D-F5FE34C4396A}" srcOrd="0" destOrd="0" presId="urn:microsoft.com/office/officeart/2008/layout/AlternatingPictureBlocks"/>
    <dgm:cxn modelId="{075DAC7D-4C08-44FA-97BB-55FF43ADAB84}" type="presOf" srcId="{99AD3432-67C2-4A79-9499-703F5666A55A}" destId="{2C99D251-E9A3-4C22-ADC2-52A468445FA2}" srcOrd="0" destOrd="0" presId="urn:microsoft.com/office/officeart/2008/layout/AlternatingPictureBlocks"/>
    <dgm:cxn modelId="{07A1FA5A-19ED-414C-B9A5-8C05FF7A5EDA}" type="presParOf" srcId="{2C99D251-E9A3-4C22-ADC2-52A468445FA2}" destId="{B8A2C6DF-34C5-4D7E-B9F5-F737B34933E3}" srcOrd="0" destOrd="0" presId="urn:microsoft.com/office/officeart/2008/layout/AlternatingPictureBlocks"/>
    <dgm:cxn modelId="{96640B38-E9DD-416D-B870-07E96019B1A9}" type="presParOf" srcId="{B8A2C6DF-34C5-4D7E-B9F5-F737B34933E3}" destId="{DA73CCA2-9038-47DC-940D-F5FE34C4396A}" srcOrd="0" destOrd="0" presId="urn:microsoft.com/office/officeart/2008/layout/AlternatingPictureBlocks"/>
    <dgm:cxn modelId="{DB019FF6-394A-4976-91E5-6DA99A98B72E}" type="presParOf" srcId="{B8A2C6DF-34C5-4D7E-B9F5-F737B34933E3}" destId="{6ABBA402-AB9D-43EE-B8F9-BE821F99D15E}" srcOrd="1" destOrd="0" presId="urn:microsoft.com/office/officeart/2008/layout/AlternatingPictureBlocks"/>
    <dgm:cxn modelId="{42D8E5DA-8DBA-423C-9F36-A80917484E74}" type="presParOf" srcId="{2C99D251-E9A3-4C22-ADC2-52A468445FA2}" destId="{90BAA52B-2323-486B-9154-7E3BDECAB8A4}" srcOrd="1" destOrd="0" presId="urn:microsoft.com/office/officeart/2008/layout/AlternatingPictureBlocks"/>
    <dgm:cxn modelId="{D031CA6F-B7AD-47ED-B1C5-1A4D1B853C8F}" type="presParOf" srcId="{2C99D251-E9A3-4C22-ADC2-52A468445FA2}" destId="{89E42A39-6D02-4C26-B265-E0481806E0A6}" srcOrd="2" destOrd="0" presId="urn:microsoft.com/office/officeart/2008/layout/AlternatingPictureBlocks"/>
    <dgm:cxn modelId="{69072267-96F8-42B4-91D0-6983752BEA1B}" type="presParOf" srcId="{89E42A39-6D02-4C26-B265-E0481806E0A6}" destId="{361C3EDC-4A42-4877-BE42-12BA6B05DF56}" srcOrd="0" destOrd="0" presId="urn:microsoft.com/office/officeart/2008/layout/AlternatingPictureBlocks"/>
    <dgm:cxn modelId="{769542B8-520E-4BE1-942E-8E42C1D517B4}" type="presParOf" srcId="{89E42A39-6D02-4C26-B265-E0481806E0A6}" destId="{D8EB1EFB-248A-4038-A4F7-AEC2803CC305}" srcOrd="1" destOrd="0" presId="urn:microsoft.com/office/officeart/2008/layout/AlternatingPictureBlocks"/>
    <dgm:cxn modelId="{E486C2BB-DCE3-4102-BD59-8EFD4AEA06FC}" type="presParOf" srcId="{2C99D251-E9A3-4C22-ADC2-52A468445FA2}" destId="{3DE7AD61-7F8F-4B95-81D3-E4EA1C01D25F}" srcOrd="3" destOrd="0" presId="urn:microsoft.com/office/officeart/2008/layout/AlternatingPictureBlocks"/>
    <dgm:cxn modelId="{469843DC-AB41-4554-A316-C888C269FF69}" type="presParOf" srcId="{2C99D251-E9A3-4C22-ADC2-52A468445FA2}" destId="{1AF32970-339E-424D-B3DD-B6D3DDB75F66}" srcOrd="4" destOrd="0" presId="urn:microsoft.com/office/officeart/2008/layout/AlternatingPictureBlocks"/>
    <dgm:cxn modelId="{4DBEF8FE-CC83-4C2A-A406-0070E2C9B159}" type="presParOf" srcId="{1AF32970-339E-424D-B3DD-B6D3DDB75F66}" destId="{084811D8-4C99-4E92-A95D-DCE857AC3356}" srcOrd="0" destOrd="0" presId="urn:microsoft.com/office/officeart/2008/layout/AlternatingPictureBlocks"/>
    <dgm:cxn modelId="{653055AE-9860-4D54-9CE7-117DF8D23E44}" type="presParOf" srcId="{1AF32970-339E-424D-B3DD-B6D3DDB75F66}" destId="{02ADA2CC-E024-475C-89F2-FC55DB62A69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099A38-771C-486C-98EA-D1AA437A7AEE}" type="doc">
      <dgm:prSet loTypeId="urn:microsoft.com/office/officeart/2009/layout/ReverseList" loCatId="relationship" qsTypeId="urn:microsoft.com/office/officeart/2005/8/quickstyle/3d9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883F5D43-A20A-4936-B183-1A38DD9DA50C}">
      <dgm:prSet phldrT="[Texto]"/>
      <dgm:spPr/>
      <dgm:t>
        <a:bodyPr/>
        <a:lstStyle/>
        <a:p>
          <a:pPr algn="ctr"/>
          <a:r>
            <a:rPr lang="es-MX" dirty="0" smtClean="0">
              <a:latin typeface="MV Boli" pitchFamily="2" charset="0"/>
              <a:cs typeface="MV Boli" pitchFamily="2" charset="0"/>
            </a:rPr>
            <a:t>Menciona que es necesario en los procesos de evaluación no solo ver, sino observar.</a:t>
          </a:r>
          <a:endParaRPr lang="es-MX" dirty="0">
            <a:latin typeface="MV Boli" pitchFamily="2" charset="0"/>
            <a:cs typeface="MV Boli" pitchFamily="2" charset="0"/>
          </a:endParaRPr>
        </a:p>
      </dgm:t>
    </dgm:pt>
    <dgm:pt modelId="{BD76AE2A-1BF1-4C18-B5AB-0CF7DB03794A}" type="parTrans" cxnId="{4242A5B8-80D5-4AB5-97AA-770710191C8A}">
      <dgm:prSet/>
      <dgm:spPr/>
      <dgm:t>
        <a:bodyPr/>
        <a:lstStyle/>
        <a:p>
          <a:endParaRPr lang="es-MX"/>
        </a:p>
      </dgm:t>
    </dgm:pt>
    <dgm:pt modelId="{A44D9B9F-4E30-4DE6-BF0B-172CD2DB01FA}" type="sibTrans" cxnId="{4242A5B8-80D5-4AB5-97AA-770710191C8A}">
      <dgm:prSet/>
      <dgm:spPr/>
      <dgm:t>
        <a:bodyPr/>
        <a:lstStyle/>
        <a:p>
          <a:endParaRPr lang="es-MX"/>
        </a:p>
      </dgm:t>
    </dgm:pt>
    <dgm:pt modelId="{CDCF66B5-35F4-4DE5-84E9-0F9FD31CA6B8}">
      <dgm:prSet phldrT="[Texto]" custT="1"/>
      <dgm:spPr/>
      <dgm:t>
        <a:bodyPr/>
        <a:lstStyle/>
        <a:p>
          <a:pPr algn="ctr"/>
          <a:r>
            <a:rPr lang="es-MX" sz="3200" b="0" dirty="0" smtClean="0">
              <a:latin typeface="+mn-lt"/>
            </a:rPr>
            <a:t>La educación no es meramente entrenar, sino crear.</a:t>
          </a:r>
          <a:endParaRPr lang="es-MX" sz="3200" b="0" dirty="0">
            <a:latin typeface="+mn-lt"/>
          </a:endParaRPr>
        </a:p>
      </dgm:t>
    </dgm:pt>
    <dgm:pt modelId="{FD0BF17C-118C-42C3-AEA6-5399F4195F68}" type="parTrans" cxnId="{FDF4EF3C-F4C8-4061-9338-D909C5334BF5}">
      <dgm:prSet/>
      <dgm:spPr/>
      <dgm:t>
        <a:bodyPr/>
        <a:lstStyle/>
        <a:p>
          <a:endParaRPr lang="es-MX"/>
        </a:p>
      </dgm:t>
    </dgm:pt>
    <dgm:pt modelId="{DCB49E14-A9F0-4175-BD94-09934AED3683}" type="sibTrans" cxnId="{FDF4EF3C-F4C8-4061-9338-D909C5334BF5}">
      <dgm:prSet/>
      <dgm:spPr/>
      <dgm:t>
        <a:bodyPr/>
        <a:lstStyle/>
        <a:p>
          <a:endParaRPr lang="es-MX"/>
        </a:p>
      </dgm:t>
    </dgm:pt>
    <dgm:pt modelId="{018043DE-ED83-45E2-9FDE-F41CE9BE94A1}" type="pres">
      <dgm:prSet presAssocID="{03099A38-771C-486C-98EA-D1AA437A7AEE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4043A5C4-DD8E-4861-B0DE-AF90EF63C666}" type="pres">
      <dgm:prSet presAssocID="{03099A38-771C-486C-98EA-D1AA437A7AEE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E03A03D-C873-44B5-889B-569A77B12CCE}" type="pres">
      <dgm:prSet presAssocID="{03099A38-771C-486C-98EA-D1AA437A7AEE}" presName="LeftNode" presStyleLbl="bgImgPlace1" presStyleIdx="0" presStyleCnt="2" custLinFactNeighborX="-5531" custLinFactNeighborY="3329">
        <dgm:presLayoutVars>
          <dgm:chMax val="2"/>
          <dgm:chPref val="2"/>
        </dgm:presLayoutVars>
      </dgm:prSet>
      <dgm:spPr/>
      <dgm:t>
        <a:bodyPr/>
        <a:lstStyle/>
        <a:p>
          <a:endParaRPr lang="es-MX"/>
        </a:p>
      </dgm:t>
    </dgm:pt>
    <dgm:pt modelId="{C13E9AAA-C122-41FE-A5F7-996D5CDDF9D8}" type="pres">
      <dgm:prSet presAssocID="{03099A38-771C-486C-98EA-D1AA437A7AEE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2502D51-C744-4337-B89D-FCAEF5CBC7DF}" type="pres">
      <dgm:prSet presAssocID="{03099A38-771C-486C-98EA-D1AA437A7AEE}" presName="RightNode" presStyleLbl="bgImgPlace1" presStyleIdx="1" presStyleCnt="2" custLinFactNeighborX="18691" custLinFactNeighborY="1499">
        <dgm:presLayoutVars>
          <dgm:chMax val="0"/>
          <dgm:chPref val="0"/>
        </dgm:presLayoutVars>
      </dgm:prSet>
      <dgm:spPr/>
      <dgm:t>
        <a:bodyPr/>
        <a:lstStyle/>
        <a:p>
          <a:endParaRPr lang="es-MX"/>
        </a:p>
      </dgm:t>
    </dgm:pt>
    <dgm:pt modelId="{6A1EFE3D-51AA-4793-8DE9-0897FBDBD294}" type="pres">
      <dgm:prSet presAssocID="{03099A38-771C-486C-98EA-D1AA437A7AEE}" presName="TopArrow" presStyleLbl="node1" presStyleIdx="0" presStyleCnt="2" custLinFactNeighborX="1315" custLinFactNeighborY="5729"/>
      <dgm:spPr/>
    </dgm:pt>
    <dgm:pt modelId="{D4E06798-AE01-4735-A776-9FFF767EE24A}" type="pres">
      <dgm:prSet presAssocID="{03099A38-771C-486C-98EA-D1AA437A7AEE}" presName="BottomArrow" presStyleLbl="node1" presStyleIdx="1" presStyleCnt="2"/>
      <dgm:spPr/>
    </dgm:pt>
  </dgm:ptLst>
  <dgm:cxnLst>
    <dgm:cxn modelId="{E1F90D83-B9E7-4146-A16D-FC2D417568E6}" type="presOf" srcId="{883F5D43-A20A-4936-B183-1A38DD9DA50C}" destId="{EE03A03D-C873-44B5-889B-569A77B12CCE}" srcOrd="1" destOrd="0" presId="urn:microsoft.com/office/officeart/2009/layout/ReverseList"/>
    <dgm:cxn modelId="{DE92B3E9-E0DE-4166-AC14-BC1DB328ACEF}" type="presOf" srcId="{883F5D43-A20A-4936-B183-1A38DD9DA50C}" destId="{4043A5C4-DD8E-4861-B0DE-AF90EF63C666}" srcOrd="0" destOrd="0" presId="urn:microsoft.com/office/officeart/2009/layout/ReverseList"/>
    <dgm:cxn modelId="{4242A5B8-80D5-4AB5-97AA-770710191C8A}" srcId="{03099A38-771C-486C-98EA-D1AA437A7AEE}" destId="{883F5D43-A20A-4936-B183-1A38DD9DA50C}" srcOrd="0" destOrd="0" parTransId="{BD76AE2A-1BF1-4C18-B5AB-0CF7DB03794A}" sibTransId="{A44D9B9F-4E30-4DE6-BF0B-172CD2DB01FA}"/>
    <dgm:cxn modelId="{50CC5D83-419C-40DF-B8C2-2C40545AF3CC}" type="presOf" srcId="{CDCF66B5-35F4-4DE5-84E9-0F9FD31CA6B8}" destId="{C2502D51-C744-4337-B89D-FCAEF5CBC7DF}" srcOrd="1" destOrd="0" presId="urn:microsoft.com/office/officeart/2009/layout/ReverseList"/>
    <dgm:cxn modelId="{7AF9FCB4-46AC-48EA-B84E-5906CAE1F4D9}" type="presOf" srcId="{03099A38-771C-486C-98EA-D1AA437A7AEE}" destId="{018043DE-ED83-45E2-9FDE-F41CE9BE94A1}" srcOrd="0" destOrd="0" presId="urn:microsoft.com/office/officeart/2009/layout/ReverseList"/>
    <dgm:cxn modelId="{FDF4EF3C-F4C8-4061-9338-D909C5334BF5}" srcId="{03099A38-771C-486C-98EA-D1AA437A7AEE}" destId="{CDCF66B5-35F4-4DE5-84E9-0F9FD31CA6B8}" srcOrd="1" destOrd="0" parTransId="{FD0BF17C-118C-42C3-AEA6-5399F4195F68}" sibTransId="{DCB49E14-A9F0-4175-BD94-09934AED3683}"/>
    <dgm:cxn modelId="{748E91DA-C1E4-40B6-8C3D-DE4AF291641A}" type="presOf" srcId="{CDCF66B5-35F4-4DE5-84E9-0F9FD31CA6B8}" destId="{C13E9AAA-C122-41FE-A5F7-996D5CDDF9D8}" srcOrd="0" destOrd="0" presId="urn:microsoft.com/office/officeart/2009/layout/ReverseList"/>
    <dgm:cxn modelId="{854C1310-C8C3-4B43-90D2-6DB3D08DE3E0}" type="presParOf" srcId="{018043DE-ED83-45E2-9FDE-F41CE9BE94A1}" destId="{4043A5C4-DD8E-4861-B0DE-AF90EF63C666}" srcOrd="0" destOrd="0" presId="urn:microsoft.com/office/officeart/2009/layout/ReverseList"/>
    <dgm:cxn modelId="{F7A9D8FC-C569-4270-82F7-B743183C9732}" type="presParOf" srcId="{018043DE-ED83-45E2-9FDE-F41CE9BE94A1}" destId="{EE03A03D-C873-44B5-889B-569A77B12CCE}" srcOrd="1" destOrd="0" presId="urn:microsoft.com/office/officeart/2009/layout/ReverseList"/>
    <dgm:cxn modelId="{E15C5FB1-6762-4E82-8155-1AAA158600B4}" type="presParOf" srcId="{018043DE-ED83-45E2-9FDE-F41CE9BE94A1}" destId="{C13E9AAA-C122-41FE-A5F7-996D5CDDF9D8}" srcOrd="2" destOrd="0" presId="urn:microsoft.com/office/officeart/2009/layout/ReverseList"/>
    <dgm:cxn modelId="{4365E73A-63D5-4559-80ED-D7E7AD97E5E5}" type="presParOf" srcId="{018043DE-ED83-45E2-9FDE-F41CE9BE94A1}" destId="{C2502D51-C744-4337-B89D-FCAEF5CBC7DF}" srcOrd="3" destOrd="0" presId="urn:microsoft.com/office/officeart/2009/layout/ReverseList"/>
    <dgm:cxn modelId="{E1F5DA20-3A3F-4F75-9673-519D0C3CCE85}" type="presParOf" srcId="{018043DE-ED83-45E2-9FDE-F41CE9BE94A1}" destId="{6A1EFE3D-51AA-4793-8DE9-0897FBDBD294}" srcOrd="4" destOrd="0" presId="urn:microsoft.com/office/officeart/2009/layout/ReverseList"/>
    <dgm:cxn modelId="{4CF007BD-DBF6-47DC-BCB7-2F2C76C3D6D1}" type="presParOf" srcId="{018043DE-ED83-45E2-9FDE-F41CE9BE94A1}" destId="{D4E06798-AE01-4735-A776-9FFF767EE24A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FD8B01-6108-45CB-BC01-20E6AE506CD3}" type="doc">
      <dgm:prSet loTypeId="urn:microsoft.com/office/officeart/2005/8/layout/hierarchy1" loCatId="hierarchy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A7DD72C2-B493-4518-9C93-E44D3FE4D527}">
      <dgm:prSet phldrT="[Texto]" custT="1"/>
      <dgm:spPr/>
      <dgm:t>
        <a:bodyPr/>
        <a:lstStyle/>
        <a:p>
          <a:r>
            <a:rPr lang="es-MX" sz="1600" dirty="0" smtClean="0">
              <a:solidFill>
                <a:schemeClr val="tx1"/>
              </a:solidFill>
            </a:rPr>
            <a:t>Su enfoque es en la materia.</a:t>
          </a:r>
          <a:endParaRPr lang="es-MX" sz="1600" dirty="0">
            <a:solidFill>
              <a:schemeClr val="tx1"/>
            </a:solidFill>
          </a:endParaRPr>
        </a:p>
      </dgm:t>
    </dgm:pt>
    <dgm:pt modelId="{53B8DED3-2CC1-45A6-A157-02FB025D285D}" type="parTrans" cxnId="{C2438081-0D10-4245-877C-68AAA264D5B6}">
      <dgm:prSet/>
      <dgm:spPr/>
      <dgm:t>
        <a:bodyPr/>
        <a:lstStyle/>
        <a:p>
          <a:endParaRPr lang="es-MX"/>
        </a:p>
      </dgm:t>
    </dgm:pt>
    <dgm:pt modelId="{350B254A-99EA-4452-87BA-98E43ED790E4}" type="sibTrans" cxnId="{C2438081-0D10-4245-877C-68AAA264D5B6}">
      <dgm:prSet/>
      <dgm:spPr/>
      <dgm:t>
        <a:bodyPr/>
        <a:lstStyle/>
        <a:p>
          <a:endParaRPr lang="es-MX"/>
        </a:p>
      </dgm:t>
    </dgm:pt>
    <dgm:pt modelId="{9D362F52-BEBC-41D7-8872-CC513D88A4BC}">
      <dgm:prSet phldrT="[Texto]"/>
      <dgm:spPr/>
      <dgm:t>
        <a:bodyPr/>
        <a:lstStyle/>
        <a:p>
          <a:r>
            <a:rPr lang="es-MX" dirty="0" smtClean="0"/>
            <a:t>El maestro junto con el estudiante pueden crear nuevos proyectos.</a:t>
          </a:r>
          <a:endParaRPr lang="es-MX" dirty="0"/>
        </a:p>
      </dgm:t>
    </dgm:pt>
    <dgm:pt modelId="{F3963224-9430-4FB3-8556-6EB1E0B8D6FB}" type="parTrans" cxnId="{8AC21EC4-2F52-4134-803C-B1025F22D367}">
      <dgm:prSet/>
      <dgm:spPr/>
      <dgm:t>
        <a:bodyPr/>
        <a:lstStyle/>
        <a:p>
          <a:endParaRPr lang="es-MX"/>
        </a:p>
      </dgm:t>
    </dgm:pt>
    <dgm:pt modelId="{251E6CDC-D14C-42B4-9E92-3DC2D7022D52}" type="sibTrans" cxnId="{8AC21EC4-2F52-4134-803C-B1025F22D367}">
      <dgm:prSet/>
      <dgm:spPr/>
      <dgm:t>
        <a:bodyPr/>
        <a:lstStyle/>
        <a:p>
          <a:endParaRPr lang="es-MX"/>
        </a:p>
      </dgm:t>
    </dgm:pt>
    <dgm:pt modelId="{7FA2894C-0154-4050-8A35-09ED171440BA}">
      <dgm:prSet phldrT="[Texto]"/>
      <dgm:spPr/>
      <dgm:t>
        <a:bodyPr/>
        <a:lstStyle/>
        <a:p>
          <a:r>
            <a:rPr lang="es-MX" dirty="0" smtClean="0"/>
            <a:t>Entiende que el peritaje educacional es el arte de apreciar lo que es significativamente educacional.</a:t>
          </a:r>
          <a:endParaRPr lang="es-MX" dirty="0"/>
        </a:p>
      </dgm:t>
    </dgm:pt>
    <dgm:pt modelId="{FCADC7E3-7AD3-42DF-BA79-5222A3048DAD}" type="parTrans" cxnId="{B7910CEE-AD08-4119-A309-5A8D753CB5CC}">
      <dgm:prSet/>
      <dgm:spPr/>
      <dgm:t>
        <a:bodyPr/>
        <a:lstStyle/>
        <a:p>
          <a:endParaRPr lang="es-MX"/>
        </a:p>
      </dgm:t>
    </dgm:pt>
    <dgm:pt modelId="{BE340DA8-A545-4DB8-85CD-AF12CC8B9FAE}" type="sibTrans" cxnId="{B7910CEE-AD08-4119-A309-5A8D753CB5CC}">
      <dgm:prSet/>
      <dgm:spPr/>
      <dgm:t>
        <a:bodyPr/>
        <a:lstStyle/>
        <a:p>
          <a:endParaRPr lang="es-MX"/>
        </a:p>
      </dgm:t>
    </dgm:pt>
    <dgm:pt modelId="{03DACCE9-2346-48A5-8957-511826A9DF58}">
      <dgm:prSet phldrT="[Texto]"/>
      <dgm:spPr/>
      <dgm:t>
        <a:bodyPr/>
        <a:lstStyle/>
        <a:p>
          <a:r>
            <a:rPr lang="es-MX" dirty="0" smtClean="0"/>
            <a:t>el potencial del estudiante no se puede limitar</a:t>
          </a:r>
          <a:endParaRPr lang="es-MX" dirty="0"/>
        </a:p>
      </dgm:t>
    </dgm:pt>
    <dgm:pt modelId="{1E2015A9-D88F-4A3A-8E73-CD4618C88114}" type="parTrans" cxnId="{5061D89C-0E8F-465E-9EF3-07CBD9F93300}">
      <dgm:prSet/>
      <dgm:spPr/>
      <dgm:t>
        <a:bodyPr/>
        <a:lstStyle/>
        <a:p>
          <a:endParaRPr lang="es-MX"/>
        </a:p>
      </dgm:t>
    </dgm:pt>
    <dgm:pt modelId="{58571A95-D0FF-42C8-84A9-946065C9C844}" type="sibTrans" cxnId="{5061D89C-0E8F-465E-9EF3-07CBD9F93300}">
      <dgm:prSet/>
      <dgm:spPr/>
      <dgm:t>
        <a:bodyPr/>
        <a:lstStyle/>
        <a:p>
          <a:endParaRPr lang="es-MX"/>
        </a:p>
      </dgm:t>
    </dgm:pt>
    <dgm:pt modelId="{A97B1CF7-39A4-4775-ACFC-6540E98C8D0F}">
      <dgm:prSet phldrT="[Texto]"/>
      <dgm:spPr/>
      <dgm:t>
        <a:bodyPr/>
        <a:lstStyle/>
        <a:p>
          <a:r>
            <a:rPr lang="es-MX" dirty="0" smtClean="0"/>
            <a:t>La evaluación es a criterio del maestro.</a:t>
          </a:r>
          <a:endParaRPr lang="es-MX" dirty="0"/>
        </a:p>
      </dgm:t>
    </dgm:pt>
    <dgm:pt modelId="{07CFD401-E042-455E-BF95-C339193FCAE5}" type="parTrans" cxnId="{CF459435-7823-4AB8-A581-7148C2EC433D}">
      <dgm:prSet/>
      <dgm:spPr/>
      <dgm:t>
        <a:bodyPr/>
        <a:lstStyle/>
        <a:p>
          <a:endParaRPr lang="es-MX"/>
        </a:p>
      </dgm:t>
    </dgm:pt>
    <dgm:pt modelId="{57356169-E133-4E2E-84CD-3BF08C22FD8F}" type="sibTrans" cxnId="{CF459435-7823-4AB8-A581-7148C2EC433D}">
      <dgm:prSet/>
      <dgm:spPr/>
      <dgm:t>
        <a:bodyPr/>
        <a:lstStyle/>
        <a:p>
          <a:endParaRPr lang="es-MX"/>
        </a:p>
      </dgm:t>
    </dgm:pt>
    <dgm:pt modelId="{61DB6917-9716-445E-8C41-3D74AA396E2A}">
      <dgm:prSet phldrT="[Texto]"/>
      <dgm:spPr/>
      <dgm:t>
        <a:bodyPr/>
        <a:lstStyle/>
        <a:p>
          <a:r>
            <a:rPr lang="es-MX" dirty="0" smtClean="0"/>
            <a:t>El maestro hace un análisis detallado del estudiante.</a:t>
          </a:r>
          <a:endParaRPr lang="es-MX" dirty="0"/>
        </a:p>
      </dgm:t>
    </dgm:pt>
    <dgm:pt modelId="{18CB0162-894C-4172-8A41-247A40CD0FC8}" type="parTrans" cxnId="{AFCFB87A-A23C-49EE-86A7-80D25571E0C2}">
      <dgm:prSet/>
      <dgm:spPr/>
      <dgm:t>
        <a:bodyPr/>
        <a:lstStyle/>
        <a:p>
          <a:endParaRPr lang="es-MX"/>
        </a:p>
      </dgm:t>
    </dgm:pt>
    <dgm:pt modelId="{28AE8A4F-B68A-423F-A364-D2C02EF6D795}" type="sibTrans" cxnId="{AFCFB87A-A23C-49EE-86A7-80D25571E0C2}">
      <dgm:prSet/>
      <dgm:spPr/>
      <dgm:t>
        <a:bodyPr/>
        <a:lstStyle/>
        <a:p>
          <a:endParaRPr lang="es-MX"/>
        </a:p>
      </dgm:t>
    </dgm:pt>
    <dgm:pt modelId="{CA0C67B9-6881-4BBA-8483-1B5FF92F86F9}" type="pres">
      <dgm:prSet presAssocID="{41FD8B01-6108-45CB-BC01-20E6AE506C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4224236-271A-44B5-929E-B23263429BBC}" type="pres">
      <dgm:prSet presAssocID="{A7DD72C2-B493-4518-9C93-E44D3FE4D527}" presName="hierRoot1" presStyleCnt="0"/>
      <dgm:spPr/>
    </dgm:pt>
    <dgm:pt modelId="{2206BD23-2B6C-4FA1-857A-B1624424489C}" type="pres">
      <dgm:prSet presAssocID="{A7DD72C2-B493-4518-9C93-E44D3FE4D527}" presName="composite" presStyleCnt="0"/>
      <dgm:spPr/>
    </dgm:pt>
    <dgm:pt modelId="{A0E76D29-267E-41FD-886C-D8768EC213E6}" type="pres">
      <dgm:prSet presAssocID="{A7DD72C2-B493-4518-9C93-E44D3FE4D527}" presName="background" presStyleLbl="node0" presStyleIdx="0" presStyleCnt="1"/>
      <dgm:spPr/>
    </dgm:pt>
    <dgm:pt modelId="{872FA1E7-DC4D-4AFC-9521-8AD06B985DA4}" type="pres">
      <dgm:prSet presAssocID="{A7DD72C2-B493-4518-9C93-E44D3FE4D527}" presName="text" presStyleLbl="fgAcc0" presStyleIdx="0" presStyleCnt="1" custLinFactNeighborX="10646" custLinFactNeighborY="875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53A4AEF-BD4D-4C55-9910-E34ADC02F5C9}" type="pres">
      <dgm:prSet presAssocID="{A7DD72C2-B493-4518-9C93-E44D3FE4D527}" presName="hierChild2" presStyleCnt="0"/>
      <dgm:spPr/>
    </dgm:pt>
    <dgm:pt modelId="{B964AF73-06AA-4C9B-A9DD-EDF18CD3EA31}" type="pres">
      <dgm:prSet presAssocID="{F3963224-9430-4FB3-8556-6EB1E0B8D6FB}" presName="Name10" presStyleLbl="parChTrans1D2" presStyleIdx="0" presStyleCnt="2"/>
      <dgm:spPr/>
      <dgm:t>
        <a:bodyPr/>
        <a:lstStyle/>
        <a:p>
          <a:endParaRPr lang="es-MX"/>
        </a:p>
      </dgm:t>
    </dgm:pt>
    <dgm:pt modelId="{A4913CC3-5F1C-4D37-A316-2957686C2BD9}" type="pres">
      <dgm:prSet presAssocID="{9D362F52-BEBC-41D7-8872-CC513D88A4BC}" presName="hierRoot2" presStyleCnt="0"/>
      <dgm:spPr/>
    </dgm:pt>
    <dgm:pt modelId="{E8679FE3-524A-4FD0-94D1-74E7609C6E9E}" type="pres">
      <dgm:prSet presAssocID="{9D362F52-BEBC-41D7-8872-CC513D88A4BC}" presName="composite2" presStyleCnt="0"/>
      <dgm:spPr/>
    </dgm:pt>
    <dgm:pt modelId="{5FD047E8-D186-4A3E-87D9-5CFC3FCA7E40}" type="pres">
      <dgm:prSet presAssocID="{9D362F52-BEBC-41D7-8872-CC513D88A4BC}" presName="background2" presStyleLbl="node2" presStyleIdx="0" presStyleCnt="2"/>
      <dgm:spPr/>
    </dgm:pt>
    <dgm:pt modelId="{4AB937EB-0F9A-4BE6-A8D4-44AE5C5C4BD3}" type="pres">
      <dgm:prSet presAssocID="{9D362F52-BEBC-41D7-8872-CC513D88A4B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F408DE2-0C9E-4300-8C48-0E321F44B7ED}" type="pres">
      <dgm:prSet presAssocID="{9D362F52-BEBC-41D7-8872-CC513D88A4BC}" presName="hierChild3" presStyleCnt="0"/>
      <dgm:spPr/>
    </dgm:pt>
    <dgm:pt modelId="{58B4B5D4-6F2C-49FF-8388-38B924860575}" type="pres">
      <dgm:prSet presAssocID="{FCADC7E3-7AD3-42DF-BA79-5222A3048DAD}" presName="Name17" presStyleLbl="parChTrans1D3" presStyleIdx="0" presStyleCnt="3"/>
      <dgm:spPr/>
      <dgm:t>
        <a:bodyPr/>
        <a:lstStyle/>
        <a:p>
          <a:endParaRPr lang="es-MX"/>
        </a:p>
      </dgm:t>
    </dgm:pt>
    <dgm:pt modelId="{B1CD1F49-BD7A-43B2-AE7C-B85B3749AB39}" type="pres">
      <dgm:prSet presAssocID="{7FA2894C-0154-4050-8A35-09ED171440BA}" presName="hierRoot3" presStyleCnt="0"/>
      <dgm:spPr/>
    </dgm:pt>
    <dgm:pt modelId="{E6F3048E-C4F9-48BC-8E9E-5E57B894AB26}" type="pres">
      <dgm:prSet presAssocID="{7FA2894C-0154-4050-8A35-09ED171440BA}" presName="composite3" presStyleCnt="0"/>
      <dgm:spPr/>
    </dgm:pt>
    <dgm:pt modelId="{DE0E112C-3FD2-44A1-87E4-7C91E3249514}" type="pres">
      <dgm:prSet presAssocID="{7FA2894C-0154-4050-8A35-09ED171440BA}" presName="background3" presStyleLbl="node3" presStyleIdx="0" presStyleCnt="3"/>
      <dgm:spPr/>
    </dgm:pt>
    <dgm:pt modelId="{D7B76DF8-CD11-480A-8528-EFE7EAF40D9F}" type="pres">
      <dgm:prSet presAssocID="{7FA2894C-0154-4050-8A35-09ED171440BA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FAD9475-7B2D-497E-B5A4-7DFA1D60A1FE}" type="pres">
      <dgm:prSet presAssocID="{7FA2894C-0154-4050-8A35-09ED171440BA}" presName="hierChild4" presStyleCnt="0"/>
      <dgm:spPr/>
    </dgm:pt>
    <dgm:pt modelId="{4805373D-CD10-4E71-B428-D183B770B6D2}" type="pres">
      <dgm:prSet presAssocID="{1E2015A9-D88F-4A3A-8E73-CD4618C88114}" presName="Name17" presStyleLbl="parChTrans1D3" presStyleIdx="1" presStyleCnt="3"/>
      <dgm:spPr/>
      <dgm:t>
        <a:bodyPr/>
        <a:lstStyle/>
        <a:p>
          <a:endParaRPr lang="es-MX"/>
        </a:p>
      </dgm:t>
    </dgm:pt>
    <dgm:pt modelId="{2A12D19B-977A-4DD0-A6E5-069180AAA095}" type="pres">
      <dgm:prSet presAssocID="{03DACCE9-2346-48A5-8957-511826A9DF58}" presName="hierRoot3" presStyleCnt="0"/>
      <dgm:spPr/>
    </dgm:pt>
    <dgm:pt modelId="{862389B8-9076-446D-8D3B-52BA589C50D5}" type="pres">
      <dgm:prSet presAssocID="{03DACCE9-2346-48A5-8957-511826A9DF58}" presName="composite3" presStyleCnt="0"/>
      <dgm:spPr/>
    </dgm:pt>
    <dgm:pt modelId="{843E5DDE-C695-467D-AEDF-E143A606CFFE}" type="pres">
      <dgm:prSet presAssocID="{03DACCE9-2346-48A5-8957-511826A9DF58}" presName="background3" presStyleLbl="node3" presStyleIdx="1" presStyleCnt="3"/>
      <dgm:spPr/>
    </dgm:pt>
    <dgm:pt modelId="{5FBF0D50-A8C9-4AC9-BCEF-9541C8130B0F}" type="pres">
      <dgm:prSet presAssocID="{03DACCE9-2346-48A5-8957-511826A9DF58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E1AE9FA-4E03-400B-985C-2C949AB7F573}" type="pres">
      <dgm:prSet presAssocID="{03DACCE9-2346-48A5-8957-511826A9DF58}" presName="hierChild4" presStyleCnt="0"/>
      <dgm:spPr/>
    </dgm:pt>
    <dgm:pt modelId="{AAA69E64-1165-43BF-8734-3C162F79A945}" type="pres">
      <dgm:prSet presAssocID="{07CFD401-E042-455E-BF95-C339193FCAE5}" presName="Name10" presStyleLbl="parChTrans1D2" presStyleIdx="1" presStyleCnt="2"/>
      <dgm:spPr/>
      <dgm:t>
        <a:bodyPr/>
        <a:lstStyle/>
        <a:p>
          <a:endParaRPr lang="es-MX"/>
        </a:p>
      </dgm:t>
    </dgm:pt>
    <dgm:pt modelId="{330FF295-CAC5-4242-8263-457B3FAC04CE}" type="pres">
      <dgm:prSet presAssocID="{A97B1CF7-39A4-4775-ACFC-6540E98C8D0F}" presName="hierRoot2" presStyleCnt="0"/>
      <dgm:spPr/>
    </dgm:pt>
    <dgm:pt modelId="{661D7FC7-D856-4B1F-B0E4-86AC6EA6132F}" type="pres">
      <dgm:prSet presAssocID="{A97B1CF7-39A4-4775-ACFC-6540E98C8D0F}" presName="composite2" presStyleCnt="0"/>
      <dgm:spPr/>
    </dgm:pt>
    <dgm:pt modelId="{77F8E74D-91DC-4790-A664-5AC837B38B10}" type="pres">
      <dgm:prSet presAssocID="{A97B1CF7-39A4-4775-ACFC-6540E98C8D0F}" presName="background2" presStyleLbl="node2" presStyleIdx="1" presStyleCnt="2"/>
      <dgm:spPr/>
    </dgm:pt>
    <dgm:pt modelId="{8228BBF6-6E40-4561-A0A3-507B05721672}" type="pres">
      <dgm:prSet presAssocID="{A97B1CF7-39A4-4775-ACFC-6540E98C8D0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DFDB52F-279E-46E9-9585-D74B04DD625D}" type="pres">
      <dgm:prSet presAssocID="{A97B1CF7-39A4-4775-ACFC-6540E98C8D0F}" presName="hierChild3" presStyleCnt="0"/>
      <dgm:spPr/>
    </dgm:pt>
    <dgm:pt modelId="{2C52E5BA-45AC-4FBC-9067-6725454E89A1}" type="pres">
      <dgm:prSet presAssocID="{18CB0162-894C-4172-8A41-247A40CD0FC8}" presName="Name17" presStyleLbl="parChTrans1D3" presStyleIdx="2" presStyleCnt="3"/>
      <dgm:spPr/>
      <dgm:t>
        <a:bodyPr/>
        <a:lstStyle/>
        <a:p>
          <a:endParaRPr lang="es-MX"/>
        </a:p>
      </dgm:t>
    </dgm:pt>
    <dgm:pt modelId="{22660BFA-4B31-45C1-94D6-A85A06FCAAD6}" type="pres">
      <dgm:prSet presAssocID="{61DB6917-9716-445E-8C41-3D74AA396E2A}" presName="hierRoot3" presStyleCnt="0"/>
      <dgm:spPr/>
    </dgm:pt>
    <dgm:pt modelId="{790C7DDA-7093-4E3A-BADC-9F59FB582D6A}" type="pres">
      <dgm:prSet presAssocID="{61DB6917-9716-445E-8C41-3D74AA396E2A}" presName="composite3" presStyleCnt="0"/>
      <dgm:spPr/>
    </dgm:pt>
    <dgm:pt modelId="{C1F55A57-7440-4303-873B-12FB13C3FB01}" type="pres">
      <dgm:prSet presAssocID="{61DB6917-9716-445E-8C41-3D74AA396E2A}" presName="background3" presStyleLbl="node3" presStyleIdx="2" presStyleCnt="3"/>
      <dgm:spPr/>
    </dgm:pt>
    <dgm:pt modelId="{62E6453E-54F1-4AA3-B7BD-2AB24D65F6C3}" type="pres">
      <dgm:prSet presAssocID="{61DB6917-9716-445E-8C41-3D74AA396E2A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D83058A-D1B1-479F-975D-CB9B79576984}" type="pres">
      <dgm:prSet presAssocID="{61DB6917-9716-445E-8C41-3D74AA396E2A}" presName="hierChild4" presStyleCnt="0"/>
      <dgm:spPr/>
    </dgm:pt>
  </dgm:ptLst>
  <dgm:cxnLst>
    <dgm:cxn modelId="{1F1C1305-6F24-4369-A285-FDA9883E6DF7}" type="presOf" srcId="{FCADC7E3-7AD3-42DF-BA79-5222A3048DAD}" destId="{58B4B5D4-6F2C-49FF-8388-38B924860575}" srcOrd="0" destOrd="0" presId="urn:microsoft.com/office/officeart/2005/8/layout/hierarchy1"/>
    <dgm:cxn modelId="{50A1DCBF-6228-4A4E-B5CD-BA3E969D3ABF}" type="presOf" srcId="{1E2015A9-D88F-4A3A-8E73-CD4618C88114}" destId="{4805373D-CD10-4E71-B428-D183B770B6D2}" srcOrd="0" destOrd="0" presId="urn:microsoft.com/office/officeart/2005/8/layout/hierarchy1"/>
    <dgm:cxn modelId="{A4B6ED88-1369-4E6F-A72C-0C89DC9027E9}" type="presOf" srcId="{9D362F52-BEBC-41D7-8872-CC513D88A4BC}" destId="{4AB937EB-0F9A-4BE6-A8D4-44AE5C5C4BD3}" srcOrd="0" destOrd="0" presId="urn:microsoft.com/office/officeart/2005/8/layout/hierarchy1"/>
    <dgm:cxn modelId="{27A51F6E-9B2A-4997-8107-8053BEE192BE}" type="presOf" srcId="{A97B1CF7-39A4-4775-ACFC-6540E98C8D0F}" destId="{8228BBF6-6E40-4561-A0A3-507B05721672}" srcOrd="0" destOrd="0" presId="urn:microsoft.com/office/officeart/2005/8/layout/hierarchy1"/>
    <dgm:cxn modelId="{B7910CEE-AD08-4119-A309-5A8D753CB5CC}" srcId="{9D362F52-BEBC-41D7-8872-CC513D88A4BC}" destId="{7FA2894C-0154-4050-8A35-09ED171440BA}" srcOrd="0" destOrd="0" parTransId="{FCADC7E3-7AD3-42DF-BA79-5222A3048DAD}" sibTransId="{BE340DA8-A545-4DB8-85CD-AF12CC8B9FAE}"/>
    <dgm:cxn modelId="{2BB3CC4A-742A-40AB-B373-56E85F273F67}" type="presOf" srcId="{03DACCE9-2346-48A5-8957-511826A9DF58}" destId="{5FBF0D50-A8C9-4AC9-BCEF-9541C8130B0F}" srcOrd="0" destOrd="0" presId="urn:microsoft.com/office/officeart/2005/8/layout/hierarchy1"/>
    <dgm:cxn modelId="{81AF4A31-156F-4CF4-9833-3E47D10E386D}" type="presOf" srcId="{61DB6917-9716-445E-8C41-3D74AA396E2A}" destId="{62E6453E-54F1-4AA3-B7BD-2AB24D65F6C3}" srcOrd="0" destOrd="0" presId="urn:microsoft.com/office/officeart/2005/8/layout/hierarchy1"/>
    <dgm:cxn modelId="{19C23880-16AD-4FE9-BF45-702EAEFC5731}" type="presOf" srcId="{7FA2894C-0154-4050-8A35-09ED171440BA}" destId="{D7B76DF8-CD11-480A-8528-EFE7EAF40D9F}" srcOrd="0" destOrd="0" presId="urn:microsoft.com/office/officeart/2005/8/layout/hierarchy1"/>
    <dgm:cxn modelId="{CF459435-7823-4AB8-A581-7148C2EC433D}" srcId="{A7DD72C2-B493-4518-9C93-E44D3FE4D527}" destId="{A97B1CF7-39A4-4775-ACFC-6540E98C8D0F}" srcOrd="1" destOrd="0" parTransId="{07CFD401-E042-455E-BF95-C339193FCAE5}" sibTransId="{57356169-E133-4E2E-84CD-3BF08C22FD8F}"/>
    <dgm:cxn modelId="{7DDC9EA7-6060-414F-AA50-A49CDA0C9094}" type="presOf" srcId="{A7DD72C2-B493-4518-9C93-E44D3FE4D527}" destId="{872FA1E7-DC4D-4AFC-9521-8AD06B985DA4}" srcOrd="0" destOrd="0" presId="urn:microsoft.com/office/officeart/2005/8/layout/hierarchy1"/>
    <dgm:cxn modelId="{B3389D7F-08BB-4B58-949D-FAB0C38599A7}" type="presOf" srcId="{F3963224-9430-4FB3-8556-6EB1E0B8D6FB}" destId="{B964AF73-06AA-4C9B-A9DD-EDF18CD3EA31}" srcOrd="0" destOrd="0" presId="urn:microsoft.com/office/officeart/2005/8/layout/hierarchy1"/>
    <dgm:cxn modelId="{5061D89C-0E8F-465E-9EF3-07CBD9F93300}" srcId="{9D362F52-BEBC-41D7-8872-CC513D88A4BC}" destId="{03DACCE9-2346-48A5-8957-511826A9DF58}" srcOrd="1" destOrd="0" parTransId="{1E2015A9-D88F-4A3A-8E73-CD4618C88114}" sibTransId="{58571A95-D0FF-42C8-84A9-946065C9C844}"/>
    <dgm:cxn modelId="{AED7EE08-6C53-4813-B742-23D6C179B340}" type="presOf" srcId="{07CFD401-E042-455E-BF95-C339193FCAE5}" destId="{AAA69E64-1165-43BF-8734-3C162F79A945}" srcOrd="0" destOrd="0" presId="urn:microsoft.com/office/officeart/2005/8/layout/hierarchy1"/>
    <dgm:cxn modelId="{C05C3841-074C-45FB-861D-826BCF246372}" type="presOf" srcId="{18CB0162-894C-4172-8A41-247A40CD0FC8}" destId="{2C52E5BA-45AC-4FBC-9067-6725454E89A1}" srcOrd="0" destOrd="0" presId="urn:microsoft.com/office/officeart/2005/8/layout/hierarchy1"/>
    <dgm:cxn modelId="{0BE48AAC-136A-46DF-A586-D9CF72F53FB7}" type="presOf" srcId="{41FD8B01-6108-45CB-BC01-20E6AE506CD3}" destId="{CA0C67B9-6881-4BBA-8483-1B5FF92F86F9}" srcOrd="0" destOrd="0" presId="urn:microsoft.com/office/officeart/2005/8/layout/hierarchy1"/>
    <dgm:cxn modelId="{C2438081-0D10-4245-877C-68AAA264D5B6}" srcId="{41FD8B01-6108-45CB-BC01-20E6AE506CD3}" destId="{A7DD72C2-B493-4518-9C93-E44D3FE4D527}" srcOrd="0" destOrd="0" parTransId="{53B8DED3-2CC1-45A6-A157-02FB025D285D}" sibTransId="{350B254A-99EA-4452-87BA-98E43ED790E4}"/>
    <dgm:cxn modelId="{8AC21EC4-2F52-4134-803C-B1025F22D367}" srcId="{A7DD72C2-B493-4518-9C93-E44D3FE4D527}" destId="{9D362F52-BEBC-41D7-8872-CC513D88A4BC}" srcOrd="0" destOrd="0" parTransId="{F3963224-9430-4FB3-8556-6EB1E0B8D6FB}" sibTransId="{251E6CDC-D14C-42B4-9E92-3DC2D7022D52}"/>
    <dgm:cxn modelId="{AFCFB87A-A23C-49EE-86A7-80D25571E0C2}" srcId="{A97B1CF7-39A4-4775-ACFC-6540E98C8D0F}" destId="{61DB6917-9716-445E-8C41-3D74AA396E2A}" srcOrd="0" destOrd="0" parTransId="{18CB0162-894C-4172-8A41-247A40CD0FC8}" sibTransId="{28AE8A4F-B68A-423F-A364-D2C02EF6D795}"/>
    <dgm:cxn modelId="{41D68F5F-A6B5-42A0-B275-AD0961AA0EE6}" type="presParOf" srcId="{CA0C67B9-6881-4BBA-8483-1B5FF92F86F9}" destId="{94224236-271A-44B5-929E-B23263429BBC}" srcOrd="0" destOrd="0" presId="urn:microsoft.com/office/officeart/2005/8/layout/hierarchy1"/>
    <dgm:cxn modelId="{7F9A50DE-DA86-48AB-880C-1FA0DCD4ABE7}" type="presParOf" srcId="{94224236-271A-44B5-929E-B23263429BBC}" destId="{2206BD23-2B6C-4FA1-857A-B1624424489C}" srcOrd="0" destOrd="0" presId="urn:microsoft.com/office/officeart/2005/8/layout/hierarchy1"/>
    <dgm:cxn modelId="{7856DE9A-7B25-4E2A-81B8-C732ADDE6FA9}" type="presParOf" srcId="{2206BD23-2B6C-4FA1-857A-B1624424489C}" destId="{A0E76D29-267E-41FD-886C-D8768EC213E6}" srcOrd="0" destOrd="0" presId="urn:microsoft.com/office/officeart/2005/8/layout/hierarchy1"/>
    <dgm:cxn modelId="{3D04963F-0D43-4694-A1BA-BA852ED7E547}" type="presParOf" srcId="{2206BD23-2B6C-4FA1-857A-B1624424489C}" destId="{872FA1E7-DC4D-4AFC-9521-8AD06B985DA4}" srcOrd="1" destOrd="0" presId="urn:microsoft.com/office/officeart/2005/8/layout/hierarchy1"/>
    <dgm:cxn modelId="{8E25FF78-8E24-4A41-BC78-2A2BB9D42C6A}" type="presParOf" srcId="{94224236-271A-44B5-929E-B23263429BBC}" destId="{453A4AEF-BD4D-4C55-9910-E34ADC02F5C9}" srcOrd="1" destOrd="0" presId="urn:microsoft.com/office/officeart/2005/8/layout/hierarchy1"/>
    <dgm:cxn modelId="{9141784D-916C-483F-8C1E-A51050A0E004}" type="presParOf" srcId="{453A4AEF-BD4D-4C55-9910-E34ADC02F5C9}" destId="{B964AF73-06AA-4C9B-A9DD-EDF18CD3EA31}" srcOrd="0" destOrd="0" presId="urn:microsoft.com/office/officeart/2005/8/layout/hierarchy1"/>
    <dgm:cxn modelId="{DF099DC0-7EF1-4FF8-9DF5-4F944F14A7A2}" type="presParOf" srcId="{453A4AEF-BD4D-4C55-9910-E34ADC02F5C9}" destId="{A4913CC3-5F1C-4D37-A316-2957686C2BD9}" srcOrd="1" destOrd="0" presId="urn:microsoft.com/office/officeart/2005/8/layout/hierarchy1"/>
    <dgm:cxn modelId="{55C5BA07-64EC-43A8-A71F-76D8ABC6A7D8}" type="presParOf" srcId="{A4913CC3-5F1C-4D37-A316-2957686C2BD9}" destId="{E8679FE3-524A-4FD0-94D1-74E7609C6E9E}" srcOrd="0" destOrd="0" presId="urn:microsoft.com/office/officeart/2005/8/layout/hierarchy1"/>
    <dgm:cxn modelId="{9BECD6C4-050B-4A85-9A85-73DB6A286DF9}" type="presParOf" srcId="{E8679FE3-524A-4FD0-94D1-74E7609C6E9E}" destId="{5FD047E8-D186-4A3E-87D9-5CFC3FCA7E40}" srcOrd="0" destOrd="0" presId="urn:microsoft.com/office/officeart/2005/8/layout/hierarchy1"/>
    <dgm:cxn modelId="{687A5A87-4661-40D6-B091-9BA595CEFCDB}" type="presParOf" srcId="{E8679FE3-524A-4FD0-94D1-74E7609C6E9E}" destId="{4AB937EB-0F9A-4BE6-A8D4-44AE5C5C4BD3}" srcOrd="1" destOrd="0" presId="urn:microsoft.com/office/officeart/2005/8/layout/hierarchy1"/>
    <dgm:cxn modelId="{42B96F2B-0AA2-42D9-BECF-083FD63629D7}" type="presParOf" srcId="{A4913CC3-5F1C-4D37-A316-2957686C2BD9}" destId="{5F408DE2-0C9E-4300-8C48-0E321F44B7ED}" srcOrd="1" destOrd="0" presId="urn:microsoft.com/office/officeart/2005/8/layout/hierarchy1"/>
    <dgm:cxn modelId="{94C92C5D-A148-47CE-AC62-7D517FE06AAF}" type="presParOf" srcId="{5F408DE2-0C9E-4300-8C48-0E321F44B7ED}" destId="{58B4B5D4-6F2C-49FF-8388-38B924860575}" srcOrd="0" destOrd="0" presId="urn:microsoft.com/office/officeart/2005/8/layout/hierarchy1"/>
    <dgm:cxn modelId="{3A747E5F-C930-4A3F-BE79-2482C0C31A89}" type="presParOf" srcId="{5F408DE2-0C9E-4300-8C48-0E321F44B7ED}" destId="{B1CD1F49-BD7A-43B2-AE7C-B85B3749AB39}" srcOrd="1" destOrd="0" presId="urn:microsoft.com/office/officeart/2005/8/layout/hierarchy1"/>
    <dgm:cxn modelId="{F474CB60-47ED-4A1F-9F8A-3649C4459931}" type="presParOf" srcId="{B1CD1F49-BD7A-43B2-AE7C-B85B3749AB39}" destId="{E6F3048E-C4F9-48BC-8E9E-5E57B894AB26}" srcOrd="0" destOrd="0" presId="urn:microsoft.com/office/officeart/2005/8/layout/hierarchy1"/>
    <dgm:cxn modelId="{F92D6488-5C04-4BDF-B7C6-1B37A9A605AE}" type="presParOf" srcId="{E6F3048E-C4F9-48BC-8E9E-5E57B894AB26}" destId="{DE0E112C-3FD2-44A1-87E4-7C91E3249514}" srcOrd="0" destOrd="0" presId="urn:microsoft.com/office/officeart/2005/8/layout/hierarchy1"/>
    <dgm:cxn modelId="{59A8C2C0-634A-4E79-8E7D-D6D51B84888E}" type="presParOf" srcId="{E6F3048E-C4F9-48BC-8E9E-5E57B894AB26}" destId="{D7B76DF8-CD11-480A-8528-EFE7EAF40D9F}" srcOrd="1" destOrd="0" presId="urn:microsoft.com/office/officeart/2005/8/layout/hierarchy1"/>
    <dgm:cxn modelId="{EAEC1605-D25A-4207-826F-17FE034E6825}" type="presParOf" srcId="{B1CD1F49-BD7A-43B2-AE7C-B85B3749AB39}" destId="{1FAD9475-7B2D-497E-B5A4-7DFA1D60A1FE}" srcOrd="1" destOrd="0" presId="urn:microsoft.com/office/officeart/2005/8/layout/hierarchy1"/>
    <dgm:cxn modelId="{688B7BCF-08E1-4A8D-B7CC-A338A932E0A2}" type="presParOf" srcId="{5F408DE2-0C9E-4300-8C48-0E321F44B7ED}" destId="{4805373D-CD10-4E71-B428-D183B770B6D2}" srcOrd="2" destOrd="0" presId="urn:microsoft.com/office/officeart/2005/8/layout/hierarchy1"/>
    <dgm:cxn modelId="{785B58C1-1CD3-44CF-9FB5-DC311082A26C}" type="presParOf" srcId="{5F408DE2-0C9E-4300-8C48-0E321F44B7ED}" destId="{2A12D19B-977A-4DD0-A6E5-069180AAA095}" srcOrd="3" destOrd="0" presId="urn:microsoft.com/office/officeart/2005/8/layout/hierarchy1"/>
    <dgm:cxn modelId="{6E9AD69E-0A18-4512-B7D8-378D68166E3A}" type="presParOf" srcId="{2A12D19B-977A-4DD0-A6E5-069180AAA095}" destId="{862389B8-9076-446D-8D3B-52BA589C50D5}" srcOrd="0" destOrd="0" presId="urn:microsoft.com/office/officeart/2005/8/layout/hierarchy1"/>
    <dgm:cxn modelId="{2C2996B2-0A60-4E11-9ABE-2E7C2B0762A0}" type="presParOf" srcId="{862389B8-9076-446D-8D3B-52BA589C50D5}" destId="{843E5DDE-C695-467D-AEDF-E143A606CFFE}" srcOrd="0" destOrd="0" presId="urn:microsoft.com/office/officeart/2005/8/layout/hierarchy1"/>
    <dgm:cxn modelId="{4EAE8931-E8CE-44DA-A3DA-B83E5D98B126}" type="presParOf" srcId="{862389B8-9076-446D-8D3B-52BA589C50D5}" destId="{5FBF0D50-A8C9-4AC9-BCEF-9541C8130B0F}" srcOrd="1" destOrd="0" presId="urn:microsoft.com/office/officeart/2005/8/layout/hierarchy1"/>
    <dgm:cxn modelId="{C4EF6255-7E71-471C-92A5-E7A4B341300E}" type="presParOf" srcId="{2A12D19B-977A-4DD0-A6E5-069180AAA095}" destId="{AE1AE9FA-4E03-400B-985C-2C949AB7F573}" srcOrd="1" destOrd="0" presId="urn:microsoft.com/office/officeart/2005/8/layout/hierarchy1"/>
    <dgm:cxn modelId="{9D7A5405-4413-40A0-B93F-96FD0F8B4A2C}" type="presParOf" srcId="{453A4AEF-BD4D-4C55-9910-E34ADC02F5C9}" destId="{AAA69E64-1165-43BF-8734-3C162F79A945}" srcOrd="2" destOrd="0" presId="urn:microsoft.com/office/officeart/2005/8/layout/hierarchy1"/>
    <dgm:cxn modelId="{0360B096-F4B8-45D1-95C4-D77A1CD52B94}" type="presParOf" srcId="{453A4AEF-BD4D-4C55-9910-E34ADC02F5C9}" destId="{330FF295-CAC5-4242-8263-457B3FAC04CE}" srcOrd="3" destOrd="0" presId="urn:microsoft.com/office/officeart/2005/8/layout/hierarchy1"/>
    <dgm:cxn modelId="{2166B681-0D2F-40AF-868C-687963A9F8D4}" type="presParOf" srcId="{330FF295-CAC5-4242-8263-457B3FAC04CE}" destId="{661D7FC7-D856-4B1F-B0E4-86AC6EA6132F}" srcOrd="0" destOrd="0" presId="urn:microsoft.com/office/officeart/2005/8/layout/hierarchy1"/>
    <dgm:cxn modelId="{34EAD55A-7E9F-4FCD-9FC4-E2ACE2EBFE50}" type="presParOf" srcId="{661D7FC7-D856-4B1F-B0E4-86AC6EA6132F}" destId="{77F8E74D-91DC-4790-A664-5AC837B38B10}" srcOrd="0" destOrd="0" presId="urn:microsoft.com/office/officeart/2005/8/layout/hierarchy1"/>
    <dgm:cxn modelId="{E0375E6E-0530-48B9-B2DF-29D96DD743F1}" type="presParOf" srcId="{661D7FC7-D856-4B1F-B0E4-86AC6EA6132F}" destId="{8228BBF6-6E40-4561-A0A3-507B05721672}" srcOrd="1" destOrd="0" presId="urn:microsoft.com/office/officeart/2005/8/layout/hierarchy1"/>
    <dgm:cxn modelId="{C18BC751-5AE2-4B8C-B8E8-402F98C72FD0}" type="presParOf" srcId="{330FF295-CAC5-4242-8263-457B3FAC04CE}" destId="{4DFDB52F-279E-46E9-9585-D74B04DD625D}" srcOrd="1" destOrd="0" presId="urn:microsoft.com/office/officeart/2005/8/layout/hierarchy1"/>
    <dgm:cxn modelId="{0BABCD5A-D763-462D-A847-4CBF738C5FE4}" type="presParOf" srcId="{4DFDB52F-279E-46E9-9585-D74B04DD625D}" destId="{2C52E5BA-45AC-4FBC-9067-6725454E89A1}" srcOrd="0" destOrd="0" presId="urn:microsoft.com/office/officeart/2005/8/layout/hierarchy1"/>
    <dgm:cxn modelId="{9C3FF57B-9104-4629-AB3A-345A7CBE66EE}" type="presParOf" srcId="{4DFDB52F-279E-46E9-9585-D74B04DD625D}" destId="{22660BFA-4B31-45C1-94D6-A85A06FCAAD6}" srcOrd="1" destOrd="0" presId="urn:microsoft.com/office/officeart/2005/8/layout/hierarchy1"/>
    <dgm:cxn modelId="{2FC98CBF-B376-452F-ABA9-2D62204449DD}" type="presParOf" srcId="{22660BFA-4B31-45C1-94D6-A85A06FCAAD6}" destId="{790C7DDA-7093-4E3A-BADC-9F59FB582D6A}" srcOrd="0" destOrd="0" presId="urn:microsoft.com/office/officeart/2005/8/layout/hierarchy1"/>
    <dgm:cxn modelId="{E6DEE5FA-3D9D-4866-871D-30DE24051DF6}" type="presParOf" srcId="{790C7DDA-7093-4E3A-BADC-9F59FB582D6A}" destId="{C1F55A57-7440-4303-873B-12FB13C3FB01}" srcOrd="0" destOrd="0" presId="urn:microsoft.com/office/officeart/2005/8/layout/hierarchy1"/>
    <dgm:cxn modelId="{4675DBE3-DD45-4290-87D0-1BE06D843DF4}" type="presParOf" srcId="{790C7DDA-7093-4E3A-BADC-9F59FB582D6A}" destId="{62E6453E-54F1-4AA3-B7BD-2AB24D65F6C3}" srcOrd="1" destOrd="0" presId="urn:microsoft.com/office/officeart/2005/8/layout/hierarchy1"/>
    <dgm:cxn modelId="{1FA0A330-C708-4374-A5F7-5EFA831E0D0C}" type="presParOf" srcId="{22660BFA-4B31-45C1-94D6-A85A06FCAAD6}" destId="{1D83058A-D1B1-479F-975D-CB9B795769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FC518D-4A3A-4524-B24C-FB2AB14D149B}" type="doc">
      <dgm:prSet loTypeId="urn:microsoft.com/office/officeart/2005/8/layout/b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DC8ABB17-7A3A-427E-AE05-5EB361240FDF}">
      <dgm:prSet phldrT="[Texto]"/>
      <dgm:spPr/>
      <dgm:t>
        <a:bodyPr/>
        <a:lstStyle/>
        <a:p>
          <a:r>
            <a:rPr lang="es-MX" dirty="0" smtClean="0"/>
            <a:t>El mismo decide cuando el estudiante puede pasar de un contenido a otro.</a:t>
          </a:r>
          <a:endParaRPr lang="es-MX" dirty="0"/>
        </a:p>
      </dgm:t>
    </dgm:pt>
    <dgm:pt modelId="{B809E4CA-A841-4C51-9904-F68B1CBEDB20}" type="parTrans" cxnId="{3ECF8F27-CF7C-47B3-B020-5E7C8BD1A5F9}">
      <dgm:prSet/>
      <dgm:spPr/>
      <dgm:t>
        <a:bodyPr/>
        <a:lstStyle/>
        <a:p>
          <a:endParaRPr lang="es-MX"/>
        </a:p>
      </dgm:t>
    </dgm:pt>
    <dgm:pt modelId="{231D66D2-0E66-4F1E-9156-1B71D42E62A4}" type="sibTrans" cxnId="{3ECF8F27-CF7C-47B3-B020-5E7C8BD1A5F9}">
      <dgm:prSet/>
      <dgm:spPr/>
      <dgm:t>
        <a:bodyPr/>
        <a:lstStyle/>
        <a:p>
          <a:endParaRPr lang="es-MX"/>
        </a:p>
      </dgm:t>
    </dgm:pt>
    <dgm:pt modelId="{E6F2748E-3061-4074-9AA2-88F588148B12}">
      <dgm:prSet phldrT="[Texto]"/>
      <dgm:spPr/>
      <dgm:t>
        <a:bodyPr/>
        <a:lstStyle/>
        <a:p>
          <a:r>
            <a:rPr lang="es-MX" dirty="0" smtClean="0"/>
            <a:t>Proporciona un método suplementario para llevar a cabo la evaluación del currículo.</a:t>
          </a:r>
          <a:endParaRPr lang="es-MX" dirty="0"/>
        </a:p>
      </dgm:t>
    </dgm:pt>
    <dgm:pt modelId="{60602BA8-FA84-4E7D-A007-54EA9B2A0514}" type="parTrans" cxnId="{720F38DB-D5CC-49E3-AF9A-07F251088735}">
      <dgm:prSet/>
      <dgm:spPr/>
      <dgm:t>
        <a:bodyPr/>
        <a:lstStyle/>
        <a:p>
          <a:endParaRPr lang="es-MX"/>
        </a:p>
      </dgm:t>
    </dgm:pt>
    <dgm:pt modelId="{41B973FF-F3BD-44D4-9275-AC85A63FE89E}" type="sibTrans" cxnId="{720F38DB-D5CC-49E3-AF9A-07F251088735}">
      <dgm:prSet/>
      <dgm:spPr/>
      <dgm:t>
        <a:bodyPr/>
        <a:lstStyle/>
        <a:p>
          <a:endParaRPr lang="es-MX"/>
        </a:p>
      </dgm:t>
    </dgm:pt>
    <dgm:pt modelId="{CE02AA18-42A3-4C19-B056-0200FB97AA18}">
      <dgm:prSet phldrT="[Texto]"/>
      <dgm:spPr/>
      <dgm:t>
        <a:bodyPr/>
        <a:lstStyle/>
        <a:p>
          <a:r>
            <a:rPr lang="es-MX" dirty="0" smtClean="0"/>
            <a:t>Provee la capacitación de los maestros y del personal comprometido con la educación.</a:t>
          </a:r>
          <a:endParaRPr lang="es-MX" dirty="0"/>
        </a:p>
      </dgm:t>
    </dgm:pt>
    <dgm:pt modelId="{432C2875-0250-47E8-BD5E-E3B44BCE887D}" type="parTrans" cxnId="{1AA128B9-4CF3-49BC-AC33-3F1516D0949D}">
      <dgm:prSet/>
      <dgm:spPr/>
      <dgm:t>
        <a:bodyPr/>
        <a:lstStyle/>
        <a:p>
          <a:endParaRPr lang="es-MX"/>
        </a:p>
      </dgm:t>
    </dgm:pt>
    <dgm:pt modelId="{15233ED3-67B4-4E90-B20B-1CF2A62DF968}" type="sibTrans" cxnId="{1AA128B9-4CF3-49BC-AC33-3F1516D0949D}">
      <dgm:prSet/>
      <dgm:spPr/>
      <dgm:t>
        <a:bodyPr/>
        <a:lstStyle/>
        <a:p>
          <a:endParaRPr lang="es-MX"/>
        </a:p>
      </dgm:t>
    </dgm:pt>
    <dgm:pt modelId="{D2477DEB-077C-4596-8BD4-EF0CC3E05BA3}">
      <dgm:prSet phldrT="[Texto]"/>
      <dgm:spPr/>
      <dgm:t>
        <a:bodyPr/>
        <a:lstStyle/>
        <a:p>
          <a:r>
            <a:rPr lang="es-MX" dirty="0" smtClean="0"/>
            <a:t>El evaluador formula preguntas que se enfocan hacia la calidad de vida y los procesos en la escuela.</a:t>
          </a:r>
          <a:endParaRPr lang="es-MX" dirty="0"/>
        </a:p>
      </dgm:t>
    </dgm:pt>
    <dgm:pt modelId="{5820B2FD-8F4B-4D34-9269-6FA75EC6A5F7}" type="parTrans" cxnId="{D590C2F3-53D1-449D-A0C4-B92746578CCA}">
      <dgm:prSet/>
      <dgm:spPr/>
      <dgm:t>
        <a:bodyPr/>
        <a:lstStyle/>
        <a:p>
          <a:endParaRPr lang="es-MX"/>
        </a:p>
      </dgm:t>
    </dgm:pt>
    <dgm:pt modelId="{820F7F0B-C51D-47B6-A2DA-1D8A0A69E021}" type="sibTrans" cxnId="{D590C2F3-53D1-449D-A0C4-B92746578CCA}">
      <dgm:prSet/>
      <dgm:spPr/>
      <dgm:t>
        <a:bodyPr/>
        <a:lstStyle/>
        <a:p>
          <a:endParaRPr lang="es-MX"/>
        </a:p>
      </dgm:t>
    </dgm:pt>
    <dgm:pt modelId="{CA79FFFC-CA34-47FA-A52D-9F94A8802D93}">
      <dgm:prSet phldrT="[Texto]"/>
      <dgm:spPr/>
      <dgm:t>
        <a:bodyPr/>
        <a:lstStyle/>
        <a:p>
          <a:r>
            <a:rPr lang="es-MX" dirty="0" smtClean="0"/>
            <a:t>El evaluador formula preguntas que se enfocan hacia la calidad de vida y los procesos en la escuela.</a:t>
          </a:r>
          <a:endParaRPr lang="es-MX" dirty="0"/>
        </a:p>
      </dgm:t>
    </dgm:pt>
    <dgm:pt modelId="{664FA0B2-22D0-4CBB-9410-E28050015088}" type="parTrans" cxnId="{40177F24-016F-46B5-9687-B2C7425665D7}">
      <dgm:prSet/>
      <dgm:spPr/>
      <dgm:t>
        <a:bodyPr/>
        <a:lstStyle/>
        <a:p>
          <a:endParaRPr lang="es-MX"/>
        </a:p>
      </dgm:t>
    </dgm:pt>
    <dgm:pt modelId="{436F3B14-4A58-46D8-A432-1D184F318D12}" type="sibTrans" cxnId="{40177F24-016F-46B5-9687-B2C7425665D7}">
      <dgm:prSet/>
      <dgm:spPr/>
      <dgm:t>
        <a:bodyPr/>
        <a:lstStyle/>
        <a:p>
          <a:endParaRPr lang="es-MX"/>
        </a:p>
      </dgm:t>
    </dgm:pt>
    <dgm:pt modelId="{45E77B69-E563-4D78-91D7-54BEF4C595B9}">
      <dgm:prSet phldrT="[Texto]"/>
      <dgm:spPr/>
      <dgm:t>
        <a:bodyPr/>
        <a:lstStyle/>
        <a:p>
          <a:r>
            <a:rPr lang="es-MX" dirty="0" smtClean="0"/>
            <a:t>La critica debe ser corroborada estructuralmente mediante un informe.</a:t>
          </a:r>
          <a:endParaRPr lang="es-MX" dirty="0"/>
        </a:p>
      </dgm:t>
    </dgm:pt>
    <dgm:pt modelId="{E9C85633-3949-48AC-A8FA-74234075E40E}" type="parTrans" cxnId="{7DC6421A-10DB-4474-9997-54F5A104C1F2}">
      <dgm:prSet/>
      <dgm:spPr/>
      <dgm:t>
        <a:bodyPr/>
        <a:lstStyle/>
        <a:p>
          <a:endParaRPr lang="es-MX"/>
        </a:p>
      </dgm:t>
    </dgm:pt>
    <dgm:pt modelId="{8A336296-A6AA-4EDF-A05E-CF8E95ABE479}" type="sibTrans" cxnId="{7DC6421A-10DB-4474-9997-54F5A104C1F2}">
      <dgm:prSet/>
      <dgm:spPr/>
      <dgm:t>
        <a:bodyPr/>
        <a:lstStyle/>
        <a:p>
          <a:endParaRPr lang="es-MX"/>
        </a:p>
      </dgm:t>
    </dgm:pt>
    <dgm:pt modelId="{C43333BA-A8F8-4063-856E-CC7FF3E9EDC0}" type="pres">
      <dgm:prSet presAssocID="{25FC518D-4A3A-4524-B24C-FB2AB14D149B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s-MX"/>
        </a:p>
      </dgm:t>
    </dgm:pt>
    <dgm:pt modelId="{FBCF85C1-2FEB-4AD2-95C2-35C7492F017E}" type="pres">
      <dgm:prSet presAssocID="{DC8ABB17-7A3A-427E-AE05-5EB361240FDF}" presName="compNode" presStyleCnt="0"/>
      <dgm:spPr/>
    </dgm:pt>
    <dgm:pt modelId="{B7258C16-59F8-4494-A94D-B60483F26F63}" type="pres">
      <dgm:prSet presAssocID="{DC8ABB17-7A3A-427E-AE05-5EB361240FDF}" presName="dummyConnPt" presStyleCnt="0"/>
      <dgm:spPr/>
    </dgm:pt>
    <dgm:pt modelId="{ED88BF4C-CB63-420C-A143-14A0F9E17FFB}" type="pres">
      <dgm:prSet presAssocID="{DC8ABB17-7A3A-427E-AE05-5EB361240FD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AD82E6-336B-4674-9C11-EE88437B41FB}" type="pres">
      <dgm:prSet presAssocID="{231D66D2-0E66-4F1E-9156-1B71D42E62A4}" presName="sibTrans" presStyleLbl="bgSibTrans2D1" presStyleIdx="0" presStyleCnt="5"/>
      <dgm:spPr/>
      <dgm:t>
        <a:bodyPr/>
        <a:lstStyle/>
        <a:p>
          <a:endParaRPr lang="es-MX"/>
        </a:p>
      </dgm:t>
    </dgm:pt>
    <dgm:pt modelId="{B082B60C-AA62-4AE2-9A8F-E14C9F1F39EB}" type="pres">
      <dgm:prSet presAssocID="{E6F2748E-3061-4074-9AA2-88F588148B12}" presName="compNode" presStyleCnt="0"/>
      <dgm:spPr/>
    </dgm:pt>
    <dgm:pt modelId="{BBA60033-10CC-4C0B-A19F-83A7E31A3F56}" type="pres">
      <dgm:prSet presAssocID="{E6F2748E-3061-4074-9AA2-88F588148B12}" presName="dummyConnPt" presStyleCnt="0"/>
      <dgm:spPr/>
    </dgm:pt>
    <dgm:pt modelId="{E8A86851-3A6E-4E17-B193-DB39C8565B88}" type="pres">
      <dgm:prSet presAssocID="{E6F2748E-3061-4074-9AA2-88F588148B1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9DC059-A5F6-4342-97FB-70D330881F8E}" type="pres">
      <dgm:prSet presAssocID="{41B973FF-F3BD-44D4-9275-AC85A63FE89E}" presName="sibTrans" presStyleLbl="bgSibTrans2D1" presStyleIdx="1" presStyleCnt="5"/>
      <dgm:spPr/>
      <dgm:t>
        <a:bodyPr/>
        <a:lstStyle/>
        <a:p>
          <a:endParaRPr lang="es-MX"/>
        </a:p>
      </dgm:t>
    </dgm:pt>
    <dgm:pt modelId="{B6373FD0-5423-4AA2-A6C8-DDF23032D9AC}" type="pres">
      <dgm:prSet presAssocID="{CE02AA18-42A3-4C19-B056-0200FB97AA18}" presName="compNode" presStyleCnt="0"/>
      <dgm:spPr/>
    </dgm:pt>
    <dgm:pt modelId="{7C09C2B8-0C44-4306-8375-59F74CA7F8B0}" type="pres">
      <dgm:prSet presAssocID="{CE02AA18-42A3-4C19-B056-0200FB97AA18}" presName="dummyConnPt" presStyleCnt="0"/>
      <dgm:spPr/>
    </dgm:pt>
    <dgm:pt modelId="{B8917138-B837-4BD5-AD24-4A105C56BC05}" type="pres">
      <dgm:prSet presAssocID="{CE02AA18-42A3-4C19-B056-0200FB97AA18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7384B00-0D5C-40F2-BD2D-43922D0BAC2D}" type="pres">
      <dgm:prSet presAssocID="{15233ED3-67B4-4E90-B20B-1CF2A62DF968}" presName="sibTrans" presStyleLbl="bgSibTrans2D1" presStyleIdx="2" presStyleCnt="5"/>
      <dgm:spPr/>
      <dgm:t>
        <a:bodyPr/>
        <a:lstStyle/>
        <a:p>
          <a:endParaRPr lang="es-MX"/>
        </a:p>
      </dgm:t>
    </dgm:pt>
    <dgm:pt modelId="{5F87EEC7-0E64-4DB0-B59D-569D782B53C1}" type="pres">
      <dgm:prSet presAssocID="{D2477DEB-077C-4596-8BD4-EF0CC3E05BA3}" presName="compNode" presStyleCnt="0"/>
      <dgm:spPr/>
    </dgm:pt>
    <dgm:pt modelId="{52AEE34B-A76D-4AD5-AF3B-BAD83DEB0C83}" type="pres">
      <dgm:prSet presAssocID="{D2477DEB-077C-4596-8BD4-EF0CC3E05BA3}" presName="dummyConnPt" presStyleCnt="0"/>
      <dgm:spPr/>
    </dgm:pt>
    <dgm:pt modelId="{0CF4CD40-0841-44DC-AE21-DC1AD65D6AB8}" type="pres">
      <dgm:prSet presAssocID="{D2477DEB-077C-4596-8BD4-EF0CC3E05BA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B472AEA-5C0F-4DE1-B5FB-2C51C02D32AD}" type="pres">
      <dgm:prSet presAssocID="{820F7F0B-C51D-47B6-A2DA-1D8A0A69E021}" presName="sibTrans" presStyleLbl="bgSibTrans2D1" presStyleIdx="3" presStyleCnt="5"/>
      <dgm:spPr/>
      <dgm:t>
        <a:bodyPr/>
        <a:lstStyle/>
        <a:p>
          <a:endParaRPr lang="es-MX"/>
        </a:p>
      </dgm:t>
    </dgm:pt>
    <dgm:pt modelId="{4D6313F2-9087-4AB8-B19E-541CAD769E2A}" type="pres">
      <dgm:prSet presAssocID="{CA79FFFC-CA34-47FA-A52D-9F94A8802D93}" presName="compNode" presStyleCnt="0"/>
      <dgm:spPr/>
    </dgm:pt>
    <dgm:pt modelId="{49171818-8955-4FCA-B61B-2F91138FAF5D}" type="pres">
      <dgm:prSet presAssocID="{CA79FFFC-CA34-47FA-A52D-9F94A8802D93}" presName="dummyConnPt" presStyleCnt="0"/>
      <dgm:spPr/>
    </dgm:pt>
    <dgm:pt modelId="{1EDB924B-0272-411D-821C-EC1CB53C7D43}" type="pres">
      <dgm:prSet presAssocID="{CA79FFFC-CA34-47FA-A52D-9F94A8802D9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F418B7E-510B-4E82-B547-A3972ECA22E9}" type="pres">
      <dgm:prSet presAssocID="{436F3B14-4A58-46D8-A432-1D184F318D12}" presName="sibTrans" presStyleLbl="bgSibTrans2D1" presStyleIdx="4" presStyleCnt="5"/>
      <dgm:spPr/>
      <dgm:t>
        <a:bodyPr/>
        <a:lstStyle/>
        <a:p>
          <a:endParaRPr lang="es-MX"/>
        </a:p>
      </dgm:t>
    </dgm:pt>
    <dgm:pt modelId="{830DA65F-4260-4D05-9A2F-3D629A7C0A59}" type="pres">
      <dgm:prSet presAssocID="{45E77B69-E563-4D78-91D7-54BEF4C595B9}" presName="compNode" presStyleCnt="0"/>
      <dgm:spPr/>
    </dgm:pt>
    <dgm:pt modelId="{21D516FA-E6EC-4FF5-8C88-CAB4AF1549C7}" type="pres">
      <dgm:prSet presAssocID="{45E77B69-E563-4D78-91D7-54BEF4C595B9}" presName="dummyConnPt" presStyleCnt="0"/>
      <dgm:spPr/>
    </dgm:pt>
    <dgm:pt modelId="{F876CE75-DACF-453C-B757-2C42A6D90EA5}" type="pres">
      <dgm:prSet presAssocID="{45E77B69-E563-4D78-91D7-54BEF4C595B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FB3A676-A202-4BE0-B56B-EC1A146EF28C}" type="presOf" srcId="{CE02AA18-42A3-4C19-B056-0200FB97AA18}" destId="{B8917138-B837-4BD5-AD24-4A105C56BC05}" srcOrd="0" destOrd="0" presId="urn:microsoft.com/office/officeart/2005/8/layout/bProcess4"/>
    <dgm:cxn modelId="{D590C2F3-53D1-449D-A0C4-B92746578CCA}" srcId="{25FC518D-4A3A-4524-B24C-FB2AB14D149B}" destId="{D2477DEB-077C-4596-8BD4-EF0CC3E05BA3}" srcOrd="3" destOrd="0" parTransId="{5820B2FD-8F4B-4D34-9269-6FA75EC6A5F7}" sibTransId="{820F7F0B-C51D-47B6-A2DA-1D8A0A69E021}"/>
    <dgm:cxn modelId="{E1138E25-E828-4F2D-AB9F-224538D861E1}" type="presOf" srcId="{41B973FF-F3BD-44D4-9275-AC85A63FE89E}" destId="{8E9DC059-A5F6-4342-97FB-70D330881F8E}" srcOrd="0" destOrd="0" presId="urn:microsoft.com/office/officeart/2005/8/layout/bProcess4"/>
    <dgm:cxn modelId="{40465A1C-AA54-448F-A3CC-40393270A39D}" type="presOf" srcId="{45E77B69-E563-4D78-91D7-54BEF4C595B9}" destId="{F876CE75-DACF-453C-B757-2C42A6D90EA5}" srcOrd="0" destOrd="0" presId="urn:microsoft.com/office/officeart/2005/8/layout/bProcess4"/>
    <dgm:cxn modelId="{C1A73FAB-6924-4521-9D99-C38806F18169}" type="presOf" srcId="{E6F2748E-3061-4074-9AA2-88F588148B12}" destId="{E8A86851-3A6E-4E17-B193-DB39C8565B88}" srcOrd="0" destOrd="0" presId="urn:microsoft.com/office/officeart/2005/8/layout/bProcess4"/>
    <dgm:cxn modelId="{0BAA6B5E-E505-4018-AF52-C1E77D843DE1}" type="presOf" srcId="{820F7F0B-C51D-47B6-A2DA-1D8A0A69E021}" destId="{AB472AEA-5C0F-4DE1-B5FB-2C51C02D32AD}" srcOrd="0" destOrd="0" presId="urn:microsoft.com/office/officeart/2005/8/layout/bProcess4"/>
    <dgm:cxn modelId="{225C9A65-E0BF-43F7-91E0-59B3C89BF24B}" type="presOf" srcId="{15233ED3-67B4-4E90-B20B-1CF2A62DF968}" destId="{C7384B00-0D5C-40F2-BD2D-43922D0BAC2D}" srcOrd="0" destOrd="0" presId="urn:microsoft.com/office/officeart/2005/8/layout/bProcess4"/>
    <dgm:cxn modelId="{EE9786AB-FFB3-4C46-8B6D-3D347484B5EF}" type="presOf" srcId="{436F3B14-4A58-46D8-A432-1D184F318D12}" destId="{8F418B7E-510B-4E82-B547-A3972ECA22E9}" srcOrd="0" destOrd="0" presId="urn:microsoft.com/office/officeart/2005/8/layout/bProcess4"/>
    <dgm:cxn modelId="{3ECF8F27-CF7C-47B3-B020-5E7C8BD1A5F9}" srcId="{25FC518D-4A3A-4524-B24C-FB2AB14D149B}" destId="{DC8ABB17-7A3A-427E-AE05-5EB361240FDF}" srcOrd="0" destOrd="0" parTransId="{B809E4CA-A841-4C51-9904-F68B1CBEDB20}" sibTransId="{231D66D2-0E66-4F1E-9156-1B71D42E62A4}"/>
    <dgm:cxn modelId="{D40DAA40-EF0C-4C88-92F7-C465FE7756CA}" type="presOf" srcId="{25FC518D-4A3A-4524-B24C-FB2AB14D149B}" destId="{C43333BA-A8F8-4063-856E-CC7FF3E9EDC0}" srcOrd="0" destOrd="0" presId="urn:microsoft.com/office/officeart/2005/8/layout/bProcess4"/>
    <dgm:cxn modelId="{5654C1D2-F68C-4788-BEEF-96A2FC6D6DF4}" type="presOf" srcId="{D2477DEB-077C-4596-8BD4-EF0CC3E05BA3}" destId="{0CF4CD40-0841-44DC-AE21-DC1AD65D6AB8}" srcOrd="0" destOrd="0" presId="urn:microsoft.com/office/officeart/2005/8/layout/bProcess4"/>
    <dgm:cxn modelId="{40177F24-016F-46B5-9687-B2C7425665D7}" srcId="{25FC518D-4A3A-4524-B24C-FB2AB14D149B}" destId="{CA79FFFC-CA34-47FA-A52D-9F94A8802D93}" srcOrd="4" destOrd="0" parTransId="{664FA0B2-22D0-4CBB-9410-E28050015088}" sibTransId="{436F3B14-4A58-46D8-A432-1D184F318D12}"/>
    <dgm:cxn modelId="{C3117E64-E314-4210-A935-6F6E3A2E873A}" type="presOf" srcId="{CA79FFFC-CA34-47FA-A52D-9F94A8802D93}" destId="{1EDB924B-0272-411D-821C-EC1CB53C7D43}" srcOrd="0" destOrd="0" presId="urn:microsoft.com/office/officeart/2005/8/layout/bProcess4"/>
    <dgm:cxn modelId="{720F38DB-D5CC-49E3-AF9A-07F251088735}" srcId="{25FC518D-4A3A-4524-B24C-FB2AB14D149B}" destId="{E6F2748E-3061-4074-9AA2-88F588148B12}" srcOrd="1" destOrd="0" parTransId="{60602BA8-FA84-4E7D-A007-54EA9B2A0514}" sibTransId="{41B973FF-F3BD-44D4-9275-AC85A63FE89E}"/>
    <dgm:cxn modelId="{A96CB9E0-A15A-4B5D-9868-0F061EE2282C}" type="presOf" srcId="{DC8ABB17-7A3A-427E-AE05-5EB361240FDF}" destId="{ED88BF4C-CB63-420C-A143-14A0F9E17FFB}" srcOrd="0" destOrd="0" presId="urn:microsoft.com/office/officeart/2005/8/layout/bProcess4"/>
    <dgm:cxn modelId="{7DC6421A-10DB-4474-9997-54F5A104C1F2}" srcId="{25FC518D-4A3A-4524-B24C-FB2AB14D149B}" destId="{45E77B69-E563-4D78-91D7-54BEF4C595B9}" srcOrd="5" destOrd="0" parTransId="{E9C85633-3949-48AC-A8FA-74234075E40E}" sibTransId="{8A336296-A6AA-4EDF-A05E-CF8E95ABE479}"/>
    <dgm:cxn modelId="{1AA128B9-4CF3-49BC-AC33-3F1516D0949D}" srcId="{25FC518D-4A3A-4524-B24C-FB2AB14D149B}" destId="{CE02AA18-42A3-4C19-B056-0200FB97AA18}" srcOrd="2" destOrd="0" parTransId="{432C2875-0250-47E8-BD5E-E3B44BCE887D}" sibTransId="{15233ED3-67B4-4E90-B20B-1CF2A62DF968}"/>
    <dgm:cxn modelId="{BFC464D8-43BB-460E-A48F-C5505837F7EF}" type="presOf" srcId="{231D66D2-0E66-4F1E-9156-1B71D42E62A4}" destId="{3CAD82E6-336B-4674-9C11-EE88437B41FB}" srcOrd="0" destOrd="0" presId="urn:microsoft.com/office/officeart/2005/8/layout/bProcess4"/>
    <dgm:cxn modelId="{C6696893-85AF-46D4-96B1-F6EC4EA06F6F}" type="presParOf" srcId="{C43333BA-A8F8-4063-856E-CC7FF3E9EDC0}" destId="{FBCF85C1-2FEB-4AD2-95C2-35C7492F017E}" srcOrd="0" destOrd="0" presId="urn:microsoft.com/office/officeart/2005/8/layout/bProcess4"/>
    <dgm:cxn modelId="{A854F73B-8D74-4261-BD38-DD21D6B28975}" type="presParOf" srcId="{FBCF85C1-2FEB-4AD2-95C2-35C7492F017E}" destId="{B7258C16-59F8-4494-A94D-B60483F26F63}" srcOrd="0" destOrd="0" presId="urn:microsoft.com/office/officeart/2005/8/layout/bProcess4"/>
    <dgm:cxn modelId="{6C6CF2B0-EEB0-4CAF-B34D-11F6C6985FE3}" type="presParOf" srcId="{FBCF85C1-2FEB-4AD2-95C2-35C7492F017E}" destId="{ED88BF4C-CB63-420C-A143-14A0F9E17FFB}" srcOrd="1" destOrd="0" presId="urn:microsoft.com/office/officeart/2005/8/layout/bProcess4"/>
    <dgm:cxn modelId="{B223A707-BDD3-452F-86E5-DFBBB31623A9}" type="presParOf" srcId="{C43333BA-A8F8-4063-856E-CC7FF3E9EDC0}" destId="{3CAD82E6-336B-4674-9C11-EE88437B41FB}" srcOrd="1" destOrd="0" presId="urn:microsoft.com/office/officeart/2005/8/layout/bProcess4"/>
    <dgm:cxn modelId="{0E58461C-644B-43E0-ABC4-DEFF57DC8C26}" type="presParOf" srcId="{C43333BA-A8F8-4063-856E-CC7FF3E9EDC0}" destId="{B082B60C-AA62-4AE2-9A8F-E14C9F1F39EB}" srcOrd="2" destOrd="0" presId="urn:microsoft.com/office/officeart/2005/8/layout/bProcess4"/>
    <dgm:cxn modelId="{EFE92D22-93AB-40EB-BCD6-C6F86CCD5E49}" type="presParOf" srcId="{B082B60C-AA62-4AE2-9A8F-E14C9F1F39EB}" destId="{BBA60033-10CC-4C0B-A19F-83A7E31A3F56}" srcOrd="0" destOrd="0" presId="urn:microsoft.com/office/officeart/2005/8/layout/bProcess4"/>
    <dgm:cxn modelId="{9DBA5B01-E5A7-4AA2-BF89-25D619FF4D1A}" type="presParOf" srcId="{B082B60C-AA62-4AE2-9A8F-E14C9F1F39EB}" destId="{E8A86851-3A6E-4E17-B193-DB39C8565B88}" srcOrd="1" destOrd="0" presId="urn:microsoft.com/office/officeart/2005/8/layout/bProcess4"/>
    <dgm:cxn modelId="{794D65C7-6107-422E-A9CF-F4B6C11A4725}" type="presParOf" srcId="{C43333BA-A8F8-4063-856E-CC7FF3E9EDC0}" destId="{8E9DC059-A5F6-4342-97FB-70D330881F8E}" srcOrd="3" destOrd="0" presId="urn:microsoft.com/office/officeart/2005/8/layout/bProcess4"/>
    <dgm:cxn modelId="{51B7A531-DBE4-4E3F-8D2B-F8D02A181660}" type="presParOf" srcId="{C43333BA-A8F8-4063-856E-CC7FF3E9EDC0}" destId="{B6373FD0-5423-4AA2-A6C8-DDF23032D9AC}" srcOrd="4" destOrd="0" presId="urn:microsoft.com/office/officeart/2005/8/layout/bProcess4"/>
    <dgm:cxn modelId="{E227FA8C-6FBF-4022-9145-D2D3DCAC0E86}" type="presParOf" srcId="{B6373FD0-5423-4AA2-A6C8-DDF23032D9AC}" destId="{7C09C2B8-0C44-4306-8375-59F74CA7F8B0}" srcOrd="0" destOrd="0" presId="urn:microsoft.com/office/officeart/2005/8/layout/bProcess4"/>
    <dgm:cxn modelId="{87675385-E954-40F1-A82F-C1890DEEC286}" type="presParOf" srcId="{B6373FD0-5423-4AA2-A6C8-DDF23032D9AC}" destId="{B8917138-B837-4BD5-AD24-4A105C56BC05}" srcOrd="1" destOrd="0" presId="urn:microsoft.com/office/officeart/2005/8/layout/bProcess4"/>
    <dgm:cxn modelId="{AFF4C92E-2C9A-4906-84C3-A73C55898CBB}" type="presParOf" srcId="{C43333BA-A8F8-4063-856E-CC7FF3E9EDC0}" destId="{C7384B00-0D5C-40F2-BD2D-43922D0BAC2D}" srcOrd="5" destOrd="0" presId="urn:microsoft.com/office/officeart/2005/8/layout/bProcess4"/>
    <dgm:cxn modelId="{22C7892F-079E-4C7A-8319-BB4CDB0440CB}" type="presParOf" srcId="{C43333BA-A8F8-4063-856E-CC7FF3E9EDC0}" destId="{5F87EEC7-0E64-4DB0-B59D-569D782B53C1}" srcOrd="6" destOrd="0" presId="urn:microsoft.com/office/officeart/2005/8/layout/bProcess4"/>
    <dgm:cxn modelId="{2EB2D2D3-9037-4BC3-9C85-525EEC4EA323}" type="presParOf" srcId="{5F87EEC7-0E64-4DB0-B59D-569D782B53C1}" destId="{52AEE34B-A76D-4AD5-AF3B-BAD83DEB0C83}" srcOrd="0" destOrd="0" presId="urn:microsoft.com/office/officeart/2005/8/layout/bProcess4"/>
    <dgm:cxn modelId="{EADB50E1-D66A-4420-91DB-4C8881CAAAF5}" type="presParOf" srcId="{5F87EEC7-0E64-4DB0-B59D-569D782B53C1}" destId="{0CF4CD40-0841-44DC-AE21-DC1AD65D6AB8}" srcOrd="1" destOrd="0" presId="urn:microsoft.com/office/officeart/2005/8/layout/bProcess4"/>
    <dgm:cxn modelId="{D1413ABC-FBDD-4077-A72B-87E972EC0B97}" type="presParOf" srcId="{C43333BA-A8F8-4063-856E-CC7FF3E9EDC0}" destId="{AB472AEA-5C0F-4DE1-B5FB-2C51C02D32AD}" srcOrd="7" destOrd="0" presId="urn:microsoft.com/office/officeart/2005/8/layout/bProcess4"/>
    <dgm:cxn modelId="{60E1EA15-1644-42C4-B847-65C8E2D8A69E}" type="presParOf" srcId="{C43333BA-A8F8-4063-856E-CC7FF3E9EDC0}" destId="{4D6313F2-9087-4AB8-B19E-541CAD769E2A}" srcOrd="8" destOrd="0" presId="urn:microsoft.com/office/officeart/2005/8/layout/bProcess4"/>
    <dgm:cxn modelId="{DF1BDDDD-5973-4964-83D1-3A91E9472322}" type="presParOf" srcId="{4D6313F2-9087-4AB8-B19E-541CAD769E2A}" destId="{49171818-8955-4FCA-B61B-2F91138FAF5D}" srcOrd="0" destOrd="0" presId="urn:microsoft.com/office/officeart/2005/8/layout/bProcess4"/>
    <dgm:cxn modelId="{EB68391B-8755-4CB5-B005-85A45C52972D}" type="presParOf" srcId="{4D6313F2-9087-4AB8-B19E-541CAD769E2A}" destId="{1EDB924B-0272-411D-821C-EC1CB53C7D43}" srcOrd="1" destOrd="0" presId="urn:microsoft.com/office/officeart/2005/8/layout/bProcess4"/>
    <dgm:cxn modelId="{7C8F7F6B-8D25-4C90-9835-EDBC995C5BE4}" type="presParOf" srcId="{C43333BA-A8F8-4063-856E-CC7FF3E9EDC0}" destId="{8F418B7E-510B-4E82-B547-A3972ECA22E9}" srcOrd="9" destOrd="0" presId="urn:microsoft.com/office/officeart/2005/8/layout/bProcess4"/>
    <dgm:cxn modelId="{1E9C8997-304B-4361-95B7-AAFCE26E2C68}" type="presParOf" srcId="{C43333BA-A8F8-4063-856E-CC7FF3E9EDC0}" destId="{830DA65F-4260-4D05-9A2F-3D629A7C0A59}" srcOrd="10" destOrd="0" presId="urn:microsoft.com/office/officeart/2005/8/layout/bProcess4"/>
    <dgm:cxn modelId="{DE44EDCA-18CD-44DE-8C11-5C48C72AFF64}" type="presParOf" srcId="{830DA65F-4260-4D05-9A2F-3D629A7C0A59}" destId="{21D516FA-E6EC-4FF5-8C88-CAB4AF1549C7}" srcOrd="0" destOrd="0" presId="urn:microsoft.com/office/officeart/2005/8/layout/bProcess4"/>
    <dgm:cxn modelId="{0DAC2FBC-BD4B-4475-B277-6F96E431973D}" type="presParOf" srcId="{830DA65F-4260-4D05-9A2F-3D629A7C0A59}" destId="{F876CE75-DACF-453C-B757-2C42A6D90EA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213BC0F-9778-4587-BF75-5D8976D93178}" type="doc">
      <dgm:prSet loTypeId="urn:microsoft.com/office/officeart/2005/8/layout/matrix3" loCatId="matrix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59922078-8482-44B1-B05D-C976ACD86E4B}">
      <dgm:prSet phldrT="[Texto]" custT="1"/>
      <dgm:spPr/>
      <dgm:t>
        <a:bodyPr/>
        <a:lstStyle/>
        <a:p>
          <a:pPr algn="ctr"/>
          <a:r>
            <a:rPr lang="es-MX" sz="2800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Ámbito Crítico</a:t>
          </a:r>
          <a:endParaRPr lang="es-MX" sz="2800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</dgm:t>
    </dgm:pt>
    <dgm:pt modelId="{3CA2C681-B2D0-4C11-877F-03DF397CCA05}" type="parTrans" cxnId="{D7FF3D87-D97B-45DF-94ED-2E44C16B0C41}">
      <dgm:prSet/>
      <dgm:spPr/>
      <dgm:t>
        <a:bodyPr/>
        <a:lstStyle/>
        <a:p>
          <a:endParaRPr lang="es-MX"/>
        </a:p>
      </dgm:t>
    </dgm:pt>
    <dgm:pt modelId="{3567585D-5B46-4A26-81E6-A88CF84407DF}" type="sibTrans" cxnId="{D7FF3D87-D97B-45DF-94ED-2E44C16B0C41}">
      <dgm:prSet/>
      <dgm:spPr/>
      <dgm:t>
        <a:bodyPr/>
        <a:lstStyle/>
        <a:p>
          <a:endParaRPr lang="es-MX"/>
        </a:p>
      </dgm:t>
    </dgm:pt>
    <dgm:pt modelId="{592402DB-A704-451E-921B-9B9439DA31F7}">
      <dgm:prSet phldrT="[Texto]"/>
      <dgm:spPr/>
      <dgm:t>
        <a:bodyPr/>
        <a:lstStyle/>
        <a:p>
          <a:pPr algn="l"/>
          <a:endParaRPr lang="es-MX" sz="1200" dirty="0">
            <a:solidFill>
              <a:schemeClr val="tx1"/>
            </a:solidFill>
          </a:endParaRPr>
        </a:p>
      </dgm:t>
    </dgm:pt>
    <dgm:pt modelId="{482BCD9B-8330-47A1-8F63-FAE6D66FF6A9}" type="parTrans" cxnId="{794A7B24-CCE6-483F-A944-D4624EB16A2B}">
      <dgm:prSet/>
      <dgm:spPr/>
      <dgm:t>
        <a:bodyPr/>
        <a:lstStyle/>
        <a:p>
          <a:endParaRPr lang="es-MX"/>
        </a:p>
      </dgm:t>
    </dgm:pt>
    <dgm:pt modelId="{522949BB-99CF-4455-80D8-B35A17F082F7}" type="sibTrans" cxnId="{794A7B24-CCE6-483F-A944-D4624EB16A2B}">
      <dgm:prSet/>
      <dgm:spPr/>
      <dgm:t>
        <a:bodyPr/>
        <a:lstStyle/>
        <a:p>
          <a:endParaRPr lang="es-MX"/>
        </a:p>
      </dgm:t>
    </dgm:pt>
    <dgm:pt modelId="{62C0F4F6-F5A7-4031-B445-0A2DEBAC6AD2}">
      <dgm:prSet/>
      <dgm:spPr/>
      <dgm:t>
        <a:bodyPr/>
        <a:lstStyle/>
        <a:p>
          <a:r>
            <a:rPr lang="es-MX" smtClean="0">
              <a:solidFill>
                <a:schemeClr val="tx1"/>
              </a:solidFill>
            </a:rPr>
            <a:t>Evaluativo: el estudiante evalúa su propio trabajo según aspiraciones subjetivas</a:t>
          </a:r>
          <a:endParaRPr lang="es-MX"/>
        </a:p>
      </dgm:t>
    </dgm:pt>
    <dgm:pt modelId="{13B729FB-1406-40EE-A7F4-B93D5D8B9569}" type="parTrans" cxnId="{9F139B72-8253-4588-816F-F27A2A59F6AE}">
      <dgm:prSet/>
      <dgm:spPr/>
      <dgm:t>
        <a:bodyPr/>
        <a:lstStyle/>
        <a:p>
          <a:endParaRPr lang="es-MX"/>
        </a:p>
      </dgm:t>
    </dgm:pt>
    <dgm:pt modelId="{258EEA3A-4358-4DEC-9A21-D576E8FC3BFE}" type="sibTrans" cxnId="{9F139B72-8253-4588-816F-F27A2A59F6AE}">
      <dgm:prSet/>
      <dgm:spPr/>
      <dgm:t>
        <a:bodyPr/>
        <a:lstStyle/>
        <a:p>
          <a:endParaRPr lang="es-MX"/>
        </a:p>
      </dgm:t>
    </dgm:pt>
    <dgm:pt modelId="{5CEDD2A6-A033-47E0-B578-D7C8B514CF2E}">
      <dgm:prSet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Descriptivo: características que atienden el tema en específico en aspectos literales</a:t>
          </a:r>
          <a:endParaRPr lang="es-MX" dirty="0"/>
        </a:p>
      </dgm:t>
    </dgm:pt>
    <dgm:pt modelId="{19358587-2F57-4BD7-A92C-75332AEAB9A1}" type="parTrans" cxnId="{CE5884D7-40C4-49BB-9528-4739612DB972}">
      <dgm:prSet/>
      <dgm:spPr/>
      <dgm:t>
        <a:bodyPr/>
        <a:lstStyle/>
        <a:p>
          <a:endParaRPr lang="es-MX"/>
        </a:p>
      </dgm:t>
    </dgm:pt>
    <dgm:pt modelId="{FB514882-A568-40DD-A731-C60D67225FC7}" type="sibTrans" cxnId="{CE5884D7-40C4-49BB-9528-4739612DB972}">
      <dgm:prSet/>
      <dgm:spPr/>
      <dgm:t>
        <a:bodyPr/>
        <a:lstStyle/>
        <a:p>
          <a:endParaRPr lang="es-MX"/>
        </a:p>
      </dgm:t>
    </dgm:pt>
    <dgm:pt modelId="{FB9DC06D-B35F-4CD3-AF0C-88D3F89032E5}">
      <dgm:prSet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Interpretativo: que significado tiene el contenido para el estudiante</a:t>
          </a:r>
          <a:endParaRPr lang="es-MX" dirty="0"/>
        </a:p>
      </dgm:t>
    </dgm:pt>
    <dgm:pt modelId="{11ABEC73-7993-4723-9FF2-6A278ACED18D}" type="sibTrans" cxnId="{63552E21-07A2-4F38-BD8E-BFDC6D966346}">
      <dgm:prSet/>
      <dgm:spPr/>
      <dgm:t>
        <a:bodyPr/>
        <a:lstStyle/>
        <a:p>
          <a:endParaRPr lang="es-MX"/>
        </a:p>
      </dgm:t>
    </dgm:pt>
    <dgm:pt modelId="{E6432556-8A44-4A94-AF94-BD6C10F2807E}" type="parTrans" cxnId="{63552E21-07A2-4F38-BD8E-BFDC6D966346}">
      <dgm:prSet/>
      <dgm:spPr/>
      <dgm:t>
        <a:bodyPr/>
        <a:lstStyle/>
        <a:p>
          <a:endParaRPr lang="es-MX"/>
        </a:p>
      </dgm:t>
    </dgm:pt>
    <dgm:pt modelId="{F9BF986A-B66C-4524-9387-1F93131C7DEE}" type="pres">
      <dgm:prSet presAssocID="{A213BC0F-9778-4587-BF75-5D8976D9317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6B82148-3316-435F-A6A2-80878584E0F7}" type="pres">
      <dgm:prSet presAssocID="{A213BC0F-9778-4587-BF75-5D8976D93178}" presName="diamond" presStyleLbl="bgShp" presStyleIdx="0" presStyleCnt="1"/>
      <dgm:spPr/>
    </dgm:pt>
    <dgm:pt modelId="{AC62B573-A819-4329-8FCD-B7024B8CBD5A}" type="pres">
      <dgm:prSet presAssocID="{A213BC0F-9778-4587-BF75-5D8976D93178}" presName="quad1" presStyleLbl="node1" presStyleIdx="0" presStyleCnt="4" custLinFactNeighborY="37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F98318-3571-4513-A576-F64DD3163F92}" type="pres">
      <dgm:prSet presAssocID="{A213BC0F-9778-4587-BF75-5D8976D93178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490580A-9644-4C03-B0E0-C9D1B0C46707}" type="pres">
      <dgm:prSet presAssocID="{A213BC0F-9778-4587-BF75-5D8976D93178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390B15-E343-4C4D-90A2-318A2C26E30E}" type="pres">
      <dgm:prSet presAssocID="{A213BC0F-9778-4587-BF75-5D8976D9317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EF5D1AD-9A3D-4BF6-AD59-ED4D96C036FE}" type="presOf" srcId="{FB9DC06D-B35F-4CD3-AF0C-88D3F89032E5}" destId="{11390B15-E343-4C4D-90A2-318A2C26E30E}" srcOrd="0" destOrd="0" presId="urn:microsoft.com/office/officeart/2005/8/layout/matrix3"/>
    <dgm:cxn modelId="{F35A2CD9-E3AA-46AF-86D6-C0166576B894}" type="presOf" srcId="{A213BC0F-9778-4587-BF75-5D8976D93178}" destId="{F9BF986A-B66C-4524-9387-1F93131C7DEE}" srcOrd="0" destOrd="0" presId="urn:microsoft.com/office/officeart/2005/8/layout/matrix3"/>
    <dgm:cxn modelId="{9F139B72-8253-4588-816F-F27A2A59F6AE}" srcId="{A213BC0F-9778-4587-BF75-5D8976D93178}" destId="{62C0F4F6-F5A7-4031-B445-0A2DEBAC6AD2}" srcOrd="1" destOrd="0" parTransId="{13B729FB-1406-40EE-A7F4-B93D5D8B9569}" sibTransId="{258EEA3A-4358-4DEC-9A21-D576E8FC3BFE}"/>
    <dgm:cxn modelId="{D7FF3D87-D97B-45DF-94ED-2E44C16B0C41}" srcId="{A213BC0F-9778-4587-BF75-5D8976D93178}" destId="{59922078-8482-44B1-B05D-C976ACD86E4B}" srcOrd="0" destOrd="0" parTransId="{3CA2C681-B2D0-4C11-877F-03DF397CCA05}" sibTransId="{3567585D-5B46-4A26-81E6-A88CF84407DF}"/>
    <dgm:cxn modelId="{9213ABFC-2BB1-4C0C-9592-8CFEA9BA71BC}" type="presOf" srcId="{59922078-8482-44B1-B05D-C976ACD86E4B}" destId="{AC62B573-A819-4329-8FCD-B7024B8CBD5A}" srcOrd="0" destOrd="0" presId="urn:microsoft.com/office/officeart/2005/8/layout/matrix3"/>
    <dgm:cxn modelId="{794A7B24-CCE6-483F-A944-D4624EB16A2B}" srcId="{59922078-8482-44B1-B05D-C976ACD86E4B}" destId="{592402DB-A704-451E-921B-9B9439DA31F7}" srcOrd="0" destOrd="0" parTransId="{482BCD9B-8330-47A1-8F63-FAE6D66FF6A9}" sibTransId="{522949BB-99CF-4455-80D8-B35A17F082F7}"/>
    <dgm:cxn modelId="{F66C11A6-089A-4B84-AF35-ACFF893FD75C}" type="presOf" srcId="{5CEDD2A6-A033-47E0-B578-D7C8B514CF2E}" destId="{1490580A-9644-4C03-B0E0-C9D1B0C46707}" srcOrd="0" destOrd="0" presId="urn:microsoft.com/office/officeart/2005/8/layout/matrix3"/>
    <dgm:cxn modelId="{CE5884D7-40C4-49BB-9528-4739612DB972}" srcId="{A213BC0F-9778-4587-BF75-5D8976D93178}" destId="{5CEDD2A6-A033-47E0-B578-D7C8B514CF2E}" srcOrd="2" destOrd="0" parTransId="{19358587-2F57-4BD7-A92C-75332AEAB9A1}" sibTransId="{FB514882-A568-40DD-A731-C60D67225FC7}"/>
    <dgm:cxn modelId="{63552E21-07A2-4F38-BD8E-BFDC6D966346}" srcId="{A213BC0F-9778-4587-BF75-5D8976D93178}" destId="{FB9DC06D-B35F-4CD3-AF0C-88D3F89032E5}" srcOrd="3" destOrd="0" parTransId="{E6432556-8A44-4A94-AF94-BD6C10F2807E}" sibTransId="{11ABEC73-7993-4723-9FF2-6A278ACED18D}"/>
    <dgm:cxn modelId="{8B47BEF9-F2F8-456C-958D-C4B5661089AB}" type="presOf" srcId="{62C0F4F6-F5A7-4031-B445-0A2DEBAC6AD2}" destId="{FAF98318-3571-4513-A576-F64DD3163F92}" srcOrd="0" destOrd="0" presId="urn:microsoft.com/office/officeart/2005/8/layout/matrix3"/>
    <dgm:cxn modelId="{68401D3B-3807-47A4-832A-66C1A5367DE4}" type="presOf" srcId="{592402DB-A704-451E-921B-9B9439DA31F7}" destId="{AC62B573-A819-4329-8FCD-B7024B8CBD5A}" srcOrd="0" destOrd="1" presId="urn:microsoft.com/office/officeart/2005/8/layout/matrix3"/>
    <dgm:cxn modelId="{60B2B254-6486-4BF8-B41D-EC0E644B65E2}" type="presParOf" srcId="{F9BF986A-B66C-4524-9387-1F93131C7DEE}" destId="{36B82148-3316-435F-A6A2-80878584E0F7}" srcOrd="0" destOrd="0" presId="urn:microsoft.com/office/officeart/2005/8/layout/matrix3"/>
    <dgm:cxn modelId="{D1FB4603-97E9-42DA-B374-A02902D4D597}" type="presParOf" srcId="{F9BF986A-B66C-4524-9387-1F93131C7DEE}" destId="{AC62B573-A819-4329-8FCD-B7024B8CBD5A}" srcOrd="1" destOrd="0" presId="urn:microsoft.com/office/officeart/2005/8/layout/matrix3"/>
    <dgm:cxn modelId="{A99D944D-1D38-4880-929E-F79DA1B0442E}" type="presParOf" srcId="{F9BF986A-B66C-4524-9387-1F93131C7DEE}" destId="{FAF98318-3571-4513-A576-F64DD3163F92}" srcOrd="2" destOrd="0" presId="urn:microsoft.com/office/officeart/2005/8/layout/matrix3"/>
    <dgm:cxn modelId="{A0294835-72F6-4DBE-ADCE-788534E317CD}" type="presParOf" srcId="{F9BF986A-B66C-4524-9387-1F93131C7DEE}" destId="{1490580A-9644-4C03-B0E0-C9D1B0C46707}" srcOrd="3" destOrd="0" presId="urn:microsoft.com/office/officeart/2005/8/layout/matrix3"/>
    <dgm:cxn modelId="{1DF7D107-E644-4504-B035-71B35C37D23F}" type="presParOf" srcId="{F9BF986A-B66C-4524-9387-1F93131C7DEE}" destId="{11390B15-E343-4C4D-90A2-318A2C26E30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6D59634-03ED-443E-A799-7A769BA3D5D7}" type="doc">
      <dgm:prSet loTypeId="urn:microsoft.com/office/officeart/2005/8/layout/defaul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4184C6E0-3E52-44CF-93BA-BB02E9C7D8B7}">
      <dgm:prSet phldrT="[Texto]"/>
      <dgm:spPr/>
      <dgm:t>
        <a:bodyPr/>
        <a:lstStyle/>
        <a:p>
          <a:r>
            <a:rPr lang="es-MX" dirty="0" smtClean="0"/>
            <a:t>Uso adecuado de las materias</a:t>
          </a:r>
          <a:endParaRPr lang="es-MX" dirty="0"/>
        </a:p>
      </dgm:t>
    </dgm:pt>
    <dgm:pt modelId="{531C8F87-38FE-4852-BE91-4EE746AD5D08}" type="parTrans" cxnId="{AEE665B8-1E5E-4D58-BCB5-4E752D2C9AFC}">
      <dgm:prSet/>
      <dgm:spPr/>
      <dgm:t>
        <a:bodyPr/>
        <a:lstStyle/>
        <a:p>
          <a:endParaRPr lang="es-MX"/>
        </a:p>
      </dgm:t>
    </dgm:pt>
    <dgm:pt modelId="{96E8B667-4A16-4365-8889-8482ADE3D9DD}" type="sibTrans" cxnId="{AEE665B8-1E5E-4D58-BCB5-4E752D2C9AFC}">
      <dgm:prSet/>
      <dgm:spPr/>
      <dgm:t>
        <a:bodyPr/>
        <a:lstStyle/>
        <a:p>
          <a:endParaRPr lang="es-MX"/>
        </a:p>
      </dgm:t>
    </dgm:pt>
    <dgm:pt modelId="{63661551-EC44-40FA-9242-73EB1B6FBF9D}">
      <dgm:prSet phldrT="[Texto]"/>
      <dgm:spPr/>
      <dgm:t>
        <a:bodyPr/>
        <a:lstStyle/>
        <a:p>
          <a:r>
            <a:rPr lang="es-MX" dirty="0" smtClean="0"/>
            <a:t>Aspectos estéticos expresivos de los trabajos</a:t>
          </a:r>
          <a:endParaRPr lang="es-MX" dirty="0"/>
        </a:p>
      </dgm:t>
    </dgm:pt>
    <dgm:pt modelId="{1094098B-C894-4D64-9D26-59F4EDFB326C}" type="parTrans" cxnId="{6FCC84B4-F4B3-4305-9C83-8F8390F934FA}">
      <dgm:prSet/>
      <dgm:spPr/>
      <dgm:t>
        <a:bodyPr/>
        <a:lstStyle/>
        <a:p>
          <a:endParaRPr lang="es-MX"/>
        </a:p>
      </dgm:t>
    </dgm:pt>
    <dgm:pt modelId="{BF551392-CDD4-473E-9BCC-2737CF3C678A}" type="sibTrans" cxnId="{6FCC84B4-F4B3-4305-9C83-8F8390F934FA}">
      <dgm:prSet/>
      <dgm:spPr/>
      <dgm:t>
        <a:bodyPr/>
        <a:lstStyle/>
        <a:p>
          <a:endParaRPr lang="es-MX"/>
        </a:p>
      </dgm:t>
    </dgm:pt>
    <dgm:pt modelId="{14A1CD92-7598-4B56-B071-DAF17F0E2E01}">
      <dgm:prSet phldrT="[Texto]"/>
      <dgm:spPr/>
      <dgm:t>
        <a:bodyPr/>
        <a:lstStyle/>
        <a:p>
          <a:r>
            <a:rPr lang="es-MX" dirty="0" smtClean="0"/>
            <a:t>Imaginación creativa o aplicación de la herramienta trabajo en si, para otros fines.</a:t>
          </a:r>
          <a:endParaRPr lang="es-MX" dirty="0"/>
        </a:p>
      </dgm:t>
    </dgm:pt>
    <dgm:pt modelId="{163486B9-6316-416B-9D6A-14561B7316E1}" type="parTrans" cxnId="{41E9ADB1-FF9C-48B6-AB91-8AB1DC8BAD44}">
      <dgm:prSet/>
      <dgm:spPr/>
      <dgm:t>
        <a:bodyPr/>
        <a:lstStyle/>
        <a:p>
          <a:endParaRPr lang="es-MX"/>
        </a:p>
      </dgm:t>
    </dgm:pt>
    <dgm:pt modelId="{16B14E8D-D010-4392-AE27-CD5E508E7BE4}" type="sibTrans" cxnId="{41E9ADB1-FF9C-48B6-AB91-8AB1DC8BAD44}">
      <dgm:prSet/>
      <dgm:spPr/>
      <dgm:t>
        <a:bodyPr/>
        <a:lstStyle/>
        <a:p>
          <a:endParaRPr lang="es-MX"/>
        </a:p>
      </dgm:t>
    </dgm:pt>
    <dgm:pt modelId="{F270C15C-FC85-44A1-B705-A78C803ECE4D}">
      <dgm:prSet phldrT="[Texto]"/>
      <dgm:spPr/>
      <dgm:t>
        <a:bodyPr/>
        <a:lstStyle/>
        <a:p>
          <a:r>
            <a:rPr lang="es-MX" dirty="0" smtClean="0"/>
            <a:t>Nuevos descubrimientos por medio de unas herramientas o el resultado de un trabajo.</a:t>
          </a:r>
          <a:endParaRPr lang="es-MX" dirty="0"/>
        </a:p>
      </dgm:t>
    </dgm:pt>
    <dgm:pt modelId="{FF36D0B5-4B94-4611-A65E-06137CC54DF4}" type="parTrans" cxnId="{FE36B74F-D4D4-4154-953D-0695F63FE035}">
      <dgm:prSet/>
      <dgm:spPr/>
      <dgm:t>
        <a:bodyPr/>
        <a:lstStyle/>
        <a:p>
          <a:endParaRPr lang="es-MX"/>
        </a:p>
      </dgm:t>
    </dgm:pt>
    <dgm:pt modelId="{18DDE21E-A8A1-4052-8C81-6DE875FB1A3F}" type="sibTrans" cxnId="{FE36B74F-D4D4-4154-953D-0695F63FE035}">
      <dgm:prSet/>
      <dgm:spPr/>
      <dgm:t>
        <a:bodyPr/>
        <a:lstStyle/>
        <a:p>
          <a:endParaRPr lang="es-MX"/>
        </a:p>
      </dgm:t>
    </dgm:pt>
    <dgm:pt modelId="{8D412E5D-58C4-48FE-947E-CCD5B315EB70}">
      <dgm:prSet phldrT="[Texto]"/>
      <dgm:spPr/>
      <dgm:t>
        <a:bodyPr/>
        <a:lstStyle/>
        <a:p>
          <a:r>
            <a:rPr lang="es-MX" dirty="0" smtClean="0"/>
            <a:t>Nos llama a reflexionar sobre las materias fundamentales.</a:t>
          </a:r>
          <a:endParaRPr lang="es-MX" dirty="0"/>
        </a:p>
      </dgm:t>
    </dgm:pt>
    <dgm:pt modelId="{2FAFA9DC-C277-4E93-AE6C-FC8654987FA9}" type="parTrans" cxnId="{58DECAC8-25CE-4B4F-B611-0BA66AF45677}">
      <dgm:prSet/>
      <dgm:spPr/>
      <dgm:t>
        <a:bodyPr/>
        <a:lstStyle/>
        <a:p>
          <a:endParaRPr lang="es-MX"/>
        </a:p>
      </dgm:t>
    </dgm:pt>
    <dgm:pt modelId="{9E525372-E1A1-4471-85D4-F2B3528C0A3A}" type="sibTrans" cxnId="{58DECAC8-25CE-4B4F-B611-0BA66AF45677}">
      <dgm:prSet/>
      <dgm:spPr/>
      <dgm:t>
        <a:bodyPr/>
        <a:lstStyle/>
        <a:p>
          <a:endParaRPr lang="es-MX"/>
        </a:p>
      </dgm:t>
    </dgm:pt>
    <dgm:pt modelId="{127DFA5B-23DD-447F-BF80-4B3A734FF672}" type="pres">
      <dgm:prSet presAssocID="{56D59634-03ED-443E-A799-7A769BA3D5D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9EC76955-B28E-4004-9FD7-93A6281C5E67}" type="pres">
      <dgm:prSet presAssocID="{4184C6E0-3E52-44CF-93BA-BB02E9C7D8B7}" presName="node" presStyleLbl="node1" presStyleIdx="0" presStyleCnt="5" custAng="21024209" custLinFactNeighborX="-33478" custLinFactNeighborY="408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D95D00-28B1-4648-96F9-CC0E77149A90}" type="pres">
      <dgm:prSet presAssocID="{96E8B667-4A16-4365-8889-8482ADE3D9DD}" presName="sibTrans" presStyleCnt="0"/>
      <dgm:spPr/>
    </dgm:pt>
    <dgm:pt modelId="{FDDF93CF-C809-4FDD-949D-46DC956AE72E}" type="pres">
      <dgm:prSet presAssocID="{63661551-EC44-40FA-9242-73EB1B6FBF9D}" presName="node" presStyleLbl="node1" presStyleIdx="1" presStyleCnt="5" custAng="494333" custLinFactNeighborX="-21152" custLinFactNeighborY="1550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D3112A-7A4E-4A37-B0A2-76E173C986E1}" type="pres">
      <dgm:prSet presAssocID="{BF551392-CDD4-473E-9BCC-2737CF3C678A}" presName="sibTrans" presStyleCnt="0"/>
      <dgm:spPr/>
    </dgm:pt>
    <dgm:pt modelId="{CC2B4C03-D574-45BC-AAE6-9116E2753756}" type="pres">
      <dgm:prSet presAssocID="{14A1CD92-7598-4B56-B071-DAF17F0E2E01}" presName="node" presStyleLbl="node1" presStyleIdx="2" presStyleCnt="5" custLinFactNeighborX="1097" custLinFactNeighborY="-55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61569D-C2E2-4D19-B5CE-4F5522631B9D}" type="pres">
      <dgm:prSet presAssocID="{16B14E8D-D010-4392-AE27-CD5E508E7BE4}" presName="sibTrans" presStyleCnt="0"/>
      <dgm:spPr/>
    </dgm:pt>
    <dgm:pt modelId="{B70DBC51-0174-4D3E-A1B7-4AC572BA9A8B}" type="pres">
      <dgm:prSet presAssocID="{F270C15C-FC85-44A1-B705-A78C803ECE4D}" presName="node" presStyleLbl="node1" presStyleIdx="3" presStyleCnt="5" custLinFactNeighborX="1018" custLinFactNeighborY="1379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1A6E8B-FBFB-41CB-907A-8CEE9958D35B}" type="pres">
      <dgm:prSet presAssocID="{18DDE21E-A8A1-4052-8C81-6DE875FB1A3F}" presName="sibTrans" presStyleCnt="0"/>
      <dgm:spPr/>
    </dgm:pt>
    <dgm:pt modelId="{C7933104-D27B-4D44-8CF4-0807E8CEEACB}" type="pres">
      <dgm:prSet presAssocID="{8D412E5D-58C4-48FE-947E-CCD5B315EB70}" presName="node" presStyleLbl="node1" presStyleIdx="4" presStyleCnt="5" custAng="21242609" custLinFactNeighborX="-80695" custLinFactNeighborY="-1245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8DECAC8-25CE-4B4F-B611-0BA66AF45677}" srcId="{56D59634-03ED-443E-A799-7A769BA3D5D7}" destId="{8D412E5D-58C4-48FE-947E-CCD5B315EB70}" srcOrd="4" destOrd="0" parTransId="{2FAFA9DC-C277-4E93-AE6C-FC8654987FA9}" sibTransId="{9E525372-E1A1-4471-85D4-F2B3528C0A3A}"/>
    <dgm:cxn modelId="{AEE665B8-1E5E-4D58-BCB5-4E752D2C9AFC}" srcId="{56D59634-03ED-443E-A799-7A769BA3D5D7}" destId="{4184C6E0-3E52-44CF-93BA-BB02E9C7D8B7}" srcOrd="0" destOrd="0" parTransId="{531C8F87-38FE-4852-BE91-4EE746AD5D08}" sibTransId="{96E8B667-4A16-4365-8889-8482ADE3D9DD}"/>
    <dgm:cxn modelId="{A99B252D-C2A2-4FDD-95B4-31791A878BCA}" type="presOf" srcId="{63661551-EC44-40FA-9242-73EB1B6FBF9D}" destId="{FDDF93CF-C809-4FDD-949D-46DC956AE72E}" srcOrd="0" destOrd="0" presId="urn:microsoft.com/office/officeart/2005/8/layout/default"/>
    <dgm:cxn modelId="{9852001C-CDE0-4BD7-8D1F-D15D3FFA0D2A}" type="presOf" srcId="{F270C15C-FC85-44A1-B705-A78C803ECE4D}" destId="{B70DBC51-0174-4D3E-A1B7-4AC572BA9A8B}" srcOrd="0" destOrd="0" presId="urn:microsoft.com/office/officeart/2005/8/layout/default"/>
    <dgm:cxn modelId="{68BDF07A-076A-4F8C-9B7A-3DDD603A1D50}" type="presOf" srcId="{4184C6E0-3E52-44CF-93BA-BB02E9C7D8B7}" destId="{9EC76955-B28E-4004-9FD7-93A6281C5E67}" srcOrd="0" destOrd="0" presId="urn:microsoft.com/office/officeart/2005/8/layout/default"/>
    <dgm:cxn modelId="{76BCC763-BC1A-4B15-988E-192142796A0E}" type="presOf" srcId="{14A1CD92-7598-4B56-B071-DAF17F0E2E01}" destId="{CC2B4C03-D574-45BC-AAE6-9116E2753756}" srcOrd="0" destOrd="0" presId="urn:microsoft.com/office/officeart/2005/8/layout/default"/>
    <dgm:cxn modelId="{D3164786-BC95-4487-8D9C-5431C1B816D6}" type="presOf" srcId="{56D59634-03ED-443E-A799-7A769BA3D5D7}" destId="{127DFA5B-23DD-447F-BF80-4B3A734FF672}" srcOrd="0" destOrd="0" presId="urn:microsoft.com/office/officeart/2005/8/layout/default"/>
    <dgm:cxn modelId="{6FCC84B4-F4B3-4305-9C83-8F8390F934FA}" srcId="{56D59634-03ED-443E-A799-7A769BA3D5D7}" destId="{63661551-EC44-40FA-9242-73EB1B6FBF9D}" srcOrd="1" destOrd="0" parTransId="{1094098B-C894-4D64-9D26-59F4EDFB326C}" sibTransId="{BF551392-CDD4-473E-9BCC-2737CF3C678A}"/>
    <dgm:cxn modelId="{FE36B74F-D4D4-4154-953D-0695F63FE035}" srcId="{56D59634-03ED-443E-A799-7A769BA3D5D7}" destId="{F270C15C-FC85-44A1-B705-A78C803ECE4D}" srcOrd="3" destOrd="0" parTransId="{FF36D0B5-4B94-4611-A65E-06137CC54DF4}" sibTransId="{18DDE21E-A8A1-4052-8C81-6DE875FB1A3F}"/>
    <dgm:cxn modelId="{41E9ADB1-FF9C-48B6-AB91-8AB1DC8BAD44}" srcId="{56D59634-03ED-443E-A799-7A769BA3D5D7}" destId="{14A1CD92-7598-4B56-B071-DAF17F0E2E01}" srcOrd="2" destOrd="0" parTransId="{163486B9-6316-416B-9D6A-14561B7316E1}" sibTransId="{16B14E8D-D010-4392-AE27-CD5E508E7BE4}"/>
    <dgm:cxn modelId="{5D0FECDC-C6F8-435A-A4DE-A2019E3D47A4}" type="presOf" srcId="{8D412E5D-58C4-48FE-947E-CCD5B315EB70}" destId="{C7933104-D27B-4D44-8CF4-0807E8CEEACB}" srcOrd="0" destOrd="0" presId="urn:microsoft.com/office/officeart/2005/8/layout/default"/>
    <dgm:cxn modelId="{D50795E8-21D6-40EC-822E-0B9AFA3B90A1}" type="presParOf" srcId="{127DFA5B-23DD-447F-BF80-4B3A734FF672}" destId="{9EC76955-B28E-4004-9FD7-93A6281C5E67}" srcOrd="0" destOrd="0" presId="urn:microsoft.com/office/officeart/2005/8/layout/default"/>
    <dgm:cxn modelId="{C1551779-5505-4F24-A86E-A66149F3A411}" type="presParOf" srcId="{127DFA5B-23DD-447F-BF80-4B3A734FF672}" destId="{11D95D00-28B1-4648-96F9-CC0E77149A90}" srcOrd="1" destOrd="0" presId="urn:microsoft.com/office/officeart/2005/8/layout/default"/>
    <dgm:cxn modelId="{E21E280C-8C29-4902-9026-6010CDA3350F}" type="presParOf" srcId="{127DFA5B-23DD-447F-BF80-4B3A734FF672}" destId="{FDDF93CF-C809-4FDD-949D-46DC956AE72E}" srcOrd="2" destOrd="0" presId="urn:microsoft.com/office/officeart/2005/8/layout/default"/>
    <dgm:cxn modelId="{32DBF9CA-8BBD-464D-BC7D-663F80ADF126}" type="presParOf" srcId="{127DFA5B-23DD-447F-BF80-4B3A734FF672}" destId="{DDD3112A-7A4E-4A37-B0A2-76E173C986E1}" srcOrd="3" destOrd="0" presId="urn:microsoft.com/office/officeart/2005/8/layout/default"/>
    <dgm:cxn modelId="{21938658-AB53-461B-B334-BECFC3B05D75}" type="presParOf" srcId="{127DFA5B-23DD-447F-BF80-4B3A734FF672}" destId="{CC2B4C03-D574-45BC-AAE6-9116E2753756}" srcOrd="4" destOrd="0" presId="urn:microsoft.com/office/officeart/2005/8/layout/default"/>
    <dgm:cxn modelId="{C5C775B5-6B55-4F02-9D07-198E38402BE3}" type="presParOf" srcId="{127DFA5B-23DD-447F-BF80-4B3A734FF672}" destId="{EC61569D-C2E2-4D19-B5CE-4F5522631B9D}" srcOrd="5" destOrd="0" presId="urn:microsoft.com/office/officeart/2005/8/layout/default"/>
    <dgm:cxn modelId="{11F8688E-687C-4E62-A18C-66FEC10E6B7B}" type="presParOf" srcId="{127DFA5B-23DD-447F-BF80-4B3A734FF672}" destId="{B70DBC51-0174-4D3E-A1B7-4AC572BA9A8B}" srcOrd="6" destOrd="0" presId="urn:microsoft.com/office/officeart/2005/8/layout/default"/>
    <dgm:cxn modelId="{ADFB528C-6B34-4798-8C2E-1A785CB8711A}" type="presParOf" srcId="{127DFA5B-23DD-447F-BF80-4B3A734FF672}" destId="{111A6E8B-FBFB-41CB-907A-8CEE9958D35B}" srcOrd="7" destOrd="0" presId="urn:microsoft.com/office/officeart/2005/8/layout/default"/>
    <dgm:cxn modelId="{DD35A64D-F989-4035-9272-19454B6DC2B0}" type="presParOf" srcId="{127DFA5B-23DD-447F-BF80-4B3A734FF672}" destId="{C7933104-D27B-4D44-8CF4-0807E8CEEAC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E7E55-A179-4F8C-A3A3-B029266A5C1D}">
      <dsp:nvSpPr>
        <dsp:cNvPr id="0" name=""/>
        <dsp:cNvSpPr/>
      </dsp:nvSpPr>
      <dsp:spPr>
        <a:xfrm>
          <a:off x="0" y="1620825"/>
          <a:ext cx="7992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28709B-F86F-4423-8BA5-1AD788549220}">
      <dsp:nvSpPr>
        <dsp:cNvPr id="0" name=""/>
        <dsp:cNvSpPr/>
      </dsp:nvSpPr>
      <dsp:spPr>
        <a:xfrm>
          <a:off x="399254" y="81922"/>
          <a:ext cx="5589557" cy="1760302"/>
        </a:xfrm>
        <a:prstGeom prst="roundRect">
          <a:avLst/>
        </a:prstGeom>
        <a:gradFill rotWithShape="0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latin typeface="Arabic Typesetting" pitchFamily="66" charset="-78"/>
              <a:cs typeface="Arabic Typesetting" pitchFamily="66" charset="-78"/>
            </a:rPr>
            <a:t>Aparece en 1972 por </a:t>
          </a:r>
          <a:r>
            <a:rPr lang="es-MX" sz="3600" kern="1200" dirty="0" err="1" smtClean="0">
              <a:latin typeface="Arabic Typesetting" pitchFamily="66" charset="-78"/>
              <a:cs typeface="Arabic Typesetting" pitchFamily="66" charset="-78"/>
            </a:rPr>
            <a:t>M.Parlett</a:t>
          </a:r>
          <a:r>
            <a:rPr lang="es-MX" sz="3600" kern="1200" dirty="0" smtClean="0">
              <a:latin typeface="Arabic Typesetting" pitchFamily="66" charset="-78"/>
              <a:cs typeface="Arabic Typesetting" pitchFamily="66" charset="-78"/>
            </a:rPr>
            <a:t> y </a:t>
          </a:r>
          <a:r>
            <a:rPr lang="es-MX" sz="3600" kern="1200" dirty="0" err="1" smtClean="0">
              <a:latin typeface="Arabic Typesetting" pitchFamily="66" charset="-78"/>
              <a:cs typeface="Arabic Typesetting" pitchFamily="66" charset="-78"/>
            </a:rPr>
            <a:t>D.Hamilton</a:t>
          </a:r>
          <a:r>
            <a:rPr lang="es-MX" sz="3600" kern="1200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es-MX" sz="36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485185" y="167853"/>
        <a:ext cx="5417695" cy="1588440"/>
      </dsp:txXfrm>
    </dsp:sp>
    <dsp:sp modelId="{487DF7FF-BF89-4A49-AA88-0B7E1F463789}">
      <dsp:nvSpPr>
        <dsp:cNvPr id="0" name=""/>
        <dsp:cNvSpPr/>
      </dsp:nvSpPr>
      <dsp:spPr>
        <a:xfrm>
          <a:off x="0" y="3547631"/>
          <a:ext cx="7992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F127A4-A938-4A47-A69E-7190F810257D}">
      <dsp:nvSpPr>
        <dsp:cNvPr id="0" name=""/>
        <dsp:cNvSpPr/>
      </dsp:nvSpPr>
      <dsp:spPr>
        <a:xfrm>
          <a:off x="399254" y="2079825"/>
          <a:ext cx="5589557" cy="1689206"/>
        </a:xfrm>
        <a:prstGeom prst="roundRect">
          <a:avLst/>
        </a:prstGeom>
        <a:gradFill rotWithShape="0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smtClean="0">
              <a:latin typeface="Arabic Typesetting" pitchFamily="66" charset="-78"/>
              <a:cs typeface="Arabic Typesetting" pitchFamily="66" charset="-78"/>
            </a:rPr>
            <a:t>Está centrada en los procesos de interpretación </a:t>
          </a:r>
          <a:endParaRPr lang="es-MX" sz="3600" kern="1200" dirty="0">
            <a:latin typeface="Arabic Typesetting" pitchFamily="66" charset="-78"/>
            <a:cs typeface="Arabic Typesetting" pitchFamily="66" charset="-78"/>
          </a:endParaRPr>
        </a:p>
      </dsp:txBody>
      <dsp:txXfrm>
        <a:off x="481714" y="2162285"/>
        <a:ext cx="5424637" cy="1524286"/>
      </dsp:txXfrm>
    </dsp:sp>
    <dsp:sp modelId="{7236BC3D-0521-4A12-A35C-840A011C03F6}">
      <dsp:nvSpPr>
        <dsp:cNvPr id="0" name=""/>
        <dsp:cNvSpPr/>
      </dsp:nvSpPr>
      <dsp:spPr>
        <a:xfrm>
          <a:off x="0" y="5921405"/>
          <a:ext cx="7992888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A770B5-1976-483C-938F-3CAF35978F3F}">
      <dsp:nvSpPr>
        <dsp:cNvPr id="0" name=""/>
        <dsp:cNvSpPr/>
      </dsp:nvSpPr>
      <dsp:spPr>
        <a:xfrm>
          <a:off x="399254" y="4006631"/>
          <a:ext cx="5589557" cy="2136173"/>
        </a:xfrm>
        <a:prstGeom prst="roundRect">
          <a:avLst/>
        </a:prstGeom>
        <a:gradFill rotWithShape="0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solidFill>
                <a:schemeClr val="bg1"/>
              </a:solidFill>
              <a:latin typeface="Arabic Typesetting" pitchFamily="66" charset="-78"/>
              <a:cs typeface="Arabic Typesetting" pitchFamily="66" charset="-78"/>
            </a:rPr>
            <a:t>Su objetivo es descubrir  y documentar cualquier esquema para obtener lo mas relevante </a:t>
          </a:r>
          <a:endParaRPr lang="es-MX" sz="3600" kern="1200" dirty="0">
            <a:solidFill>
              <a:schemeClr val="bg1"/>
            </a:solidFill>
            <a:latin typeface="Arabic Typesetting" pitchFamily="66" charset="-78"/>
            <a:cs typeface="Arabic Typesetting" pitchFamily="66" charset="-78"/>
          </a:endParaRPr>
        </a:p>
      </dsp:txBody>
      <dsp:txXfrm>
        <a:off x="503533" y="4110910"/>
        <a:ext cx="5380999" cy="192761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C0B573-BF63-4C70-9461-8BF7CE6A6319}">
      <dsp:nvSpPr>
        <dsp:cNvPr id="0" name=""/>
        <dsp:cNvSpPr/>
      </dsp:nvSpPr>
      <dsp:spPr>
        <a:xfrm>
          <a:off x="5770984" y="1252753"/>
          <a:ext cx="1998020" cy="3801363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0" rIns="16002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latin typeface="Comic Sans MS" pitchFamily="66" charset="0"/>
            </a:rPr>
            <a:t>No provee parámetros ni especificaciones</a:t>
          </a:r>
          <a:endParaRPr lang="es-MX" sz="2800" kern="1200" dirty="0"/>
        </a:p>
      </dsp:txBody>
      <dsp:txXfrm rot="16200000">
        <a:off x="5749312" y="2703623"/>
        <a:ext cx="3421226" cy="519485"/>
      </dsp:txXfrm>
    </dsp:sp>
    <dsp:sp modelId="{BE9E1B4E-8A1E-4B27-A7B6-DFB1CC357A6E}">
      <dsp:nvSpPr>
        <dsp:cNvPr id="0" name=""/>
        <dsp:cNvSpPr/>
      </dsp:nvSpPr>
      <dsp:spPr>
        <a:xfrm>
          <a:off x="3119005" y="604243"/>
          <a:ext cx="1998020" cy="4440584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9540" tIns="0" rIns="194310" bIns="43180" numCol="1" spcCol="1270" anchor="ctr" anchorCtr="0">
          <a:noAutofit/>
        </a:bodyPr>
        <a:lstStyle/>
        <a:p>
          <a:pPr lvl="0" algn="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3400" kern="1200" dirty="0"/>
        </a:p>
      </dsp:txBody>
      <dsp:txXfrm rot="16200000">
        <a:off x="2809684" y="2342764"/>
        <a:ext cx="3996525" cy="519485"/>
      </dsp:txXfrm>
    </dsp:sp>
    <dsp:sp modelId="{4C20DB57-6CA5-4613-9CA1-B14355F70747}">
      <dsp:nvSpPr>
        <dsp:cNvPr id="0" name=""/>
        <dsp:cNvSpPr/>
      </dsp:nvSpPr>
      <dsp:spPr>
        <a:xfrm>
          <a:off x="675542" y="24331"/>
          <a:ext cx="1998020" cy="50448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0" rIns="1143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>
            <a:latin typeface="Batang" pitchFamily="18" charset="-127"/>
            <a:ea typeface="Batang" pitchFamily="18" charset="-127"/>
          </a:endParaRPr>
        </a:p>
      </dsp:txBody>
      <dsp:txXfrm rot="16200000">
        <a:off x="94311" y="2034761"/>
        <a:ext cx="4540345" cy="519485"/>
      </dsp:txXfrm>
    </dsp:sp>
    <dsp:sp modelId="{B09BDC6E-6DF2-40C8-9E7F-2BA6DE44A21E}">
      <dsp:nvSpPr>
        <dsp:cNvPr id="0" name=""/>
        <dsp:cNvSpPr/>
      </dsp:nvSpPr>
      <dsp:spPr>
        <a:xfrm>
          <a:off x="935904" y="0"/>
          <a:ext cx="1418594" cy="5069159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b="1" kern="1200" dirty="0" smtClean="0">
            <a:latin typeface="Comic Sans MS" pitchFamily="66" charset="0"/>
            <a:ea typeface="Batang" pitchFamily="18" charset="-127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Comic Sans MS" pitchFamily="66" charset="0"/>
              <a:ea typeface="Batang" pitchFamily="18" charset="-127"/>
            </a:rPr>
            <a:t>No todas las personas poseen la habilidad de evaluar mediante la critica y la apreciación objetivamente.</a:t>
          </a:r>
          <a:endParaRPr lang="es-MX" sz="1800" b="1" kern="1200" dirty="0">
            <a:latin typeface="Comic Sans MS" pitchFamily="66" charset="0"/>
            <a:ea typeface="Batang" pitchFamily="18" charset="-127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kern="1200" dirty="0"/>
        </a:p>
      </dsp:txBody>
      <dsp:txXfrm>
        <a:off x="935904" y="0"/>
        <a:ext cx="1418594" cy="5069159"/>
      </dsp:txXfrm>
    </dsp:sp>
    <dsp:sp modelId="{DFB9DD99-A227-40DA-A131-42DDDC4FEB6F}">
      <dsp:nvSpPr>
        <dsp:cNvPr id="0" name=""/>
        <dsp:cNvSpPr/>
      </dsp:nvSpPr>
      <dsp:spPr>
        <a:xfrm>
          <a:off x="3119005" y="604243"/>
          <a:ext cx="1418594" cy="4464916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b="1" kern="1200" dirty="0" smtClean="0">
            <a:latin typeface="Comic Sans MS" pitchFamily="66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Comic Sans MS" pitchFamily="66" charset="0"/>
            </a:rPr>
            <a:t>El evaluador debe tener una amplia perspectiva artística y literaria, ser un perito en la materia.</a:t>
          </a:r>
          <a:endParaRPr lang="es-MX" sz="1800" b="1" kern="1200" dirty="0">
            <a:latin typeface="Comic Sans MS" pitchFamily="66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/>
        </a:p>
      </dsp:txBody>
      <dsp:txXfrm>
        <a:off x="3119005" y="604243"/>
        <a:ext cx="1418594" cy="4464916"/>
      </dsp:txXfrm>
    </dsp:sp>
    <dsp:sp modelId="{79D4914A-B169-4F79-BAEB-FC582B371B0A}">
      <dsp:nvSpPr>
        <dsp:cNvPr id="0" name=""/>
        <dsp:cNvSpPr/>
      </dsp:nvSpPr>
      <dsp:spPr>
        <a:xfrm>
          <a:off x="5295675" y="1245492"/>
          <a:ext cx="1418594" cy="3823667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>
            <a:latin typeface="Comic Sans MS" pitchFamily="66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300" kern="1200"/>
        </a:p>
      </dsp:txBody>
      <dsp:txXfrm>
        <a:off x="5295675" y="1245492"/>
        <a:ext cx="1418594" cy="382366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10A86-45BD-49E7-B515-92E89B9CF82F}">
      <dsp:nvSpPr>
        <dsp:cNvPr id="0" name=""/>
        <dsp:cNvSpPr/>
      </dsp:nvSpPr>
      <dsp:spPr>
        <a:xfrm>
          <a:off x="3989243" y="2981131"/>
          <a:ext cx="3643604" cy="3643604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</a:rPr>
            <a:t>Poniendo énfasis en la utilidad, en proporcionar la información para la planificación del programa, su realización y su desarrollo</a:t>
          </a:r>
          <a:endParaRPr lang="es-MX" sz="1600" b="1" kern="1200" dirty="0">
            <a:solidFill>
              <a:schemeClr val="tx1"/>
            </a:solidFill>
          </a:endParaRPr>
        </a:p>
      </dsp:txBody>
      <dsp:txXfrm>
        <a:off x="4721769" y="3834628"/>
        <a:ext cx="2178552" cy="1872888"/>
      </dsp:txXfrm>
    </dsp:sp>
    <dsp:sp modelId="{74C045B2-345D-4EE9-8582-6B55010FBB0E}">
      <dsp:nvSpPr>
        <dsp:cNvPr id="0" name=""/>
        <dsp:cNvSpPr/>
      </dsp:nvSpPr>
      <dsp:spPr>
        <a:xfrm>
          <a:off x="1869327" y="2119915"/>
          <a:ext cx="2649894" cy="2649894"/>
        </a:xfrm>
        <a:prstGeom prst="gear6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1" kern="1200" dirty="0" smtClean="0">
              <a:solidFill>
                <a:schemeClr val="tx1"/>
              </a:solidFill>
            </a:rPr>
            <a:t> tipo de investigación aplicada cuya meta es valorar la aplicación de ese conocimiento </a:t>
          </a:r>
          <a:endParaRPr lang="es-MX" sz="1300" b="1" kern="1200" dirty="0">
            <a:solidFill>
              <a:schemeClr val="tx1"/>
            </a:solidFill>
          </a:endParaRPr>
        </a:p>
      </dsp:txBody>
      <dsp:txXfrm>
        <a:off x="2536446" y="2791066"/>
        <a:ext cx="1315656" cy="1307592"/>
      </dsp:txXfrm>
    </dsp:sp>
    <dsp:sp modelId="{558D2381-B978-4855-B356-2358E579E26E}">
      <dsp:nvSpPr>
        <dsp:cNvPr id="0" name=""/>
        <dsp:cNvSpPr/>
      </dsp:nvSpPr>
      <dsp:spPr>
        <a:xfrm rot="20700000">
          <a:off x="3898728" y="291758"/>
          <a:ext cx="2596355" cy="2596355"/>
        </a:xfrm>
        <a:prstGeom prst="gear6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err="1" smtClean="0">
              <a:solidFill>
                <a:schemeClr val="tx1"/>
              </a:solidFill>
              <a:latin typeface="Baskerville Old Face" pitchFamily="18" charset="0"/>
            </a:rPr>
            <a:t>Stuffebleam</a:t>
          </a:r>
          <a:r>
            <a:rPr lang="es-MX" sz="1800" b="1" kern="1200" dirty="0" smtClean="0">
              <a:solidFill>
                <a:schemeClr val="tx1"/>
              </a:solidFill>
              <a:latin typeface="Baskerville Old Face" pitchFamily="18" charset="0"/>
            </a:rPr>
            <a:t> y </a:t>
          </a:r>
          <a:r>
            <a:rPr lang="es-MX" sz="1800" b="1" kern="1200" dirty="0" err="1" smtClean="0">
              <a:solidFill>
                <a:schemeClr val="tx1"/>
              </a:solidFill>
              <a:latin typeface="Baskerville Old Face" pitchFamily="18" charset="0"/>
            </a:rPr>
            <a:t>Shinkfield</a:t>
          </a:r>
          <a:r>
            <a:rPr lang="es-MX" sz="1800" b="1" kern="1200" dirty="0" smtClean="0">
              <a:solidFill>
                <a:schemeClr val="tx1"/>
              </a:solidFill>
              <a:latin typeface="Baskerville Old Face" pitchFamily="18" charset="0"/>
            </a:rPr>
            <a:t> (1987: 119)</a:t>
          </a:r>
          <a:endParaRPr lang="es-MX" sz="1800" b="1" kern="1200" dirty="0">
            <a:solidFill>
              <a:schemeClr val="tx1"/>
            </a:solidFill>
            <a:latin typeface="Baskerville Old Face" pitchFamily="18" charset="0"/>
          </a:endParaRPr>
        </a:p>
      </dsp:txBody>
      <dsp:txXfrm rot="-20700000">
        <a:off x="4468185" y="861215"/>
        <a:ext cx="1457441" cy="1457441"/>
      </dsp:txXfrm>
    </dsp:sp>
    <dsp:sp modelId="{572E3AF7-44FA-40AF-9CBA-2CDC70B2504B}">
      <dsp:nvSpPr>
        <dsp:cNvPr id="0" name=""/>
        <dsp:cNvSpPr/>
      </dsp:nvSpPr>
      <dsp:spPr>
        <a:xfrm>
          <a:off x="3736569" y="2415538"/>
          <a:ext cx="4663814" cy="4663814"/>
        </a:xfrm>
        <a:prstGeom prst="circularArrow">
          <a:avLst>
            <a:gd name="adj1" fmla="val 4688"/>
            <a:gd name="adj2" fmla="val 299029"/>
            <a:gd name="adj3" fmla="val 2554384"/>
            <a:gd name="adj4" fmla="val 15781274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C01299-C914-47D8-9FBE-EE941F28C713}">
      <dsp:nvSpPr>
        <dsp:cNvPr id="0" name=""/>
        <dsp:cNvSpPr/>
      </dsp:nvSpPr>
      <dsp:spPr>
        <a:xfrm>
          <a:off x="1400036" y="1523163"/>
          <a:ext cx="3388552" cy="338855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3C01CC-16ED-47F4-8091-3D52A28BECDE}">
      <dsp:nvSpPr>
        <dsp:cNvPr id="0" name=""/>
        <dsp:cNvSpPr/>
      </dsp:nvSpPr>
      <dsp:spPr>
        <a:xfrm>
          <a:off x="3384380" y="-576073"/>
          <a:ext cx="3653541" cy="3653541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39E6F2-831C-45F3-8974-903CEE0B2C67}">
      <dsp:nvSpPr>
        <dsp:cNvPr id="0" name=""/>
        <dsp:cNvSpPr/>
      </dsp:nvSpPr>
      <dsp:spPr>
        <a:xfrm>
          <a:off x="1160658" y="3060340"/>
          <a:ext cx="1219172" cy="1606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9586" y="0"/>
              </a:lnTo>
              <a:lnTo>
                <a:pt x="609586" y="1606334"/>
              </a:lnTo>
              <a:lnTo>
                <a:pt x="1219172" y="16063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>
        <a:off x="1719829" y="3813092"/>
        <a:ext cx="100830" cy="100830"/>
      </dsp:txXfrm>
    </dsp:sp>
    <dsp:sp modelId="{02120112-6705-46EB-BF08-08F94B293B18}">
      <dsp:nvSpPr>
        <dsp:cNvPr id="0" name=""/>
        <dsp:cNvSpPr/>
      </dsp:nvSpPr>
      <dsp:spPr>
        <a:xfrm>
          <a:off x="1160658" y="2748389"/>
          <a:ext cx="1219172" cy="311950"/>
        </a:xfrm>
        <a:custGeom>
          <a:avLst/>
          <a:gdLst/>
          <a:ahLst/>
          <a:cxnLst/>
          <a:rect l="0" t="0" r="0" b="0"/>
          <a:pathLst>
            <a:path>
              <a:moveTo>
                <a:pt x="0" y="311950"/>
              </a:moveTo>
              <a:lnTo>
                <a:pt x="609586" y="311950"/>
              </a:lnTo>
              <a:lnTo>
                <a:pt x="609586" y="0"/>
              </a:lnTo>
              <a:lnTo>
                <a:pt x="121917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500" kern="1200"/>
        </a:p>
      </dsp:txBody>
      <dsp:txXfrm>
        <a:off x="1738783" y="2872903"/>
        <a:ext cx="62922" cy="62922"/>
      </dsp:txXfrm>
    </dsp:sp>
    <dsp:sp modelId="{D5022ECD-5CEC-4392-8520-56E49692B4B9}">
      <dsp:nvSpPr>
        <dsp:cNvPr id="0" name=""/>
        <dsp:cNvSpPr/>
      </dsp:nvSpPr>
      <dsp:spPr>
        <a:xfrm>
          <a:off x="1160658" y="1111506"/>
          <a:ext cx="1219172" cy="1948833"/>
        </a:xfrm>
        <a:custGeom>
          <a:avLst/>
          <a:gdLst/>
          <a:ahLst/>
          <a:cxnLst/>
          <a:rect l="0" t="0" r="0" b="0"/>
          <a:pathLst>
            <a:path>
              <a:moveTo>
                <a:pt x="0" y="1948833"/>
              </a:moveTo>
              <a:lnTo>
                <a:pt x="609586" y="1948833"/>
              </a:lnTo>
              <a:lnTo>
                <a:pt x="609586" y="0"/>
              </a:lnTo>
              <a:lnTo>
                <a:pt x="121917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800" kern="1200"/>
        </a:p>
      </dsp:txBody>
      <dsp:txXfrm>
        <a:off x="1712775" y="2028454"/>
        <a:ext cx="114938" cy="114938"/>
      </dsp:txXfrm>
    </dsp:sp>
    <dsp:sp modelId="{05C736FF-3409-4376-B9E3-5D88BA646C4A}">
      <dsp:nvSpPr>
        <dsp:cNvPr id="0" name=""/>
        <dsp:cNvSpPr/>
      </dsp:nvSpPr>
      <dsp:spPr>
        <a:xfrm rot="16200000">
          <a:off x="-2474036" y="2480010"/>
          <a:ext cx="6108731" cy="1160658"/>
        </a:xfrm>
        <a:prstGeom prst="rect">
          <a:avLst/>
        </a:prstGeom>
        <a:solidFill>
          <a:srgbClr val="FF0000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524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900" kern="1200" dirty="0" smtClean="0">
              <a:solidFill>
                <a:schemeClr val="bg1"/>
              </a:solidFill>
            </a:rPr>
            <a:t>Los propósitos y principios del modelo evaluativo </a:t>
          </a:r>
          <a:endParaRPr lang="es-MX" sz="3900" kern="1200" dirty="0"/>
        </a:p>
      </dsp:txBody>
      <dsp:txXfrm>
        <a:off x="-2474036" y="2480010"/>
        <a:ext cx="6108731" cy="1160658"/>
      </dsp:txXfrm>
    </dsp:sp>
    <dsp:sp modelId="{601CE8B0-8CDE-48A6-A8FF-39E38991F645}">
      <dsp:nvSpPr>
        <dsp:cNvPr id="0" name=""/>
        <dsp:cNvSpPr/>
      </dsp:nvSpPr>
      <dsp:spPr>
        <a:xfrm>
          <a:off x="2379831" y="531177"/>
          <a:ext cx="4960851" cy="1160658"/>
        </a:xfrm>
        <a:prstGeom prst="rect">
          <a:avLst/>
        </a:prstGeom>
        <a:solidFill>
          <a:srgbClr val="FFFF00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524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>
              <a:solidFill>
                <a:schemeClr val="tx1"/>
              </a:solidFill>
            </a:rPr>
            <a:t>1. Dirigir el curso de los experimentos mediante técnicas que aumenten su efectividad.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2379831" y="531177"/>
        <a:ext cx="4960851" cy="1160658"/>
      </dsp:txXfrm>
    </dsp:sp>
    <dsp:sp modelId="{8024F858-243D-4EAD-9678-D17A955A65E1}">
      <dsp:nvSpPr>
        <dsp:cNvPr id="0" name=""/>
        <dsp:cNvSpPr/>
      </dsp:nvSpPr>
      <dsp:spPr>
        <a:xfrm>
          <a:off x="2379831" y="2040393"/>
          <a:ext cx="4909381" cy="1415992"/>
        </a:xfrm>
        <a:prstGeom prst="rect">
          <a:avLst/>
        </a:prstGeom>
        <a:solidFill>
          <a:srgbClr val="14BC0C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524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b="0" kern="120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b="0" kern="1200" smtClean="0">
              <a:solidFill>
                <a:schemeClr val="tx1"/>
              </a:solidFill>
            </a:rPr>
            <a:t>2. Sentar las bases de una futura investigación sobre las razones del relativo éxito de las técnicas alternativas</a:t>
          </a:r>
          <a:r>
            <a:rPr lang="es-MX" sz="2400" b="0" kern="1200" smtClean="0">
              <a:solidFill>
                <a:srgbClr val="14BC0C"/>
              </a:solidFill>
            </a:rPr>
            <a:t>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 dirty="0"/>
        </a:p>
      </dsp:txBody>
      <dsp:txXfrm>
        <a:off x="2379831" y="2040393"/>
        <a:ext cx="4909381" cy="1415992"/>
      </dsp:txXfrm>
    </dsp:sp>
    <dsp:sp modelId="{C245E782-1095-4AC3-A094-FE9FF6A1005E}">
      <dsp:nvSpPr>
        <dsp:cNvPr id="0" name=""/>
        <dsp:cNvSpPr/>
      </dsp:nvSpPr>
      <dsp:spPr>
        <a:xfrm>
          <a:off x="2379831" y="3733075"/>
          <a:ext cx="4909381" cy="1867198"/>
        </a:xfrm>
        <a:prstGeom prst="rect">
          <a:avLst/>
        </a:prstGeom>
        <a:solidFill>
          <a:schemeClr val="bg1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w="1524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400" kern="1200" smtClean="0">
            <a:solidFill>
              <a:schemeClr val="tx1"/>
            </a:solidFill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>
              <a:solidFill>
                <a:schemeClr val="tx1"/>
              </a:solidFill>
            </a:rPr>
            <a:t>3. Redefinir los medios que hay que utilizar para alcanzar los objetivos, así como incluso las submetas, a la luz de los descubrimientos de la investigación”.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kern="1200" dirty="0"/>
        </a:p>
      </dsp:txBody>
      <dsp:txXfrm>
        <a:off x="2379831" y="3733075"/>
        <a:ext cx="4909381" cy="18671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58B7B2-2D58-48FC-8E09-44DC45F22D01}">
      <dsp:nvSpPr>
        <dsp:cNvPr id="0" name=""/>
        <dsp:cNvSpPr/>
      </dsp:nvSpPr>
      <dsp:spPr>
        <a:xfrm>
          <a:off x="0" y="0"/>
          <a:ext cx="8229600" cy="1694847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4400" kern="1200" dirty="0" smtClean="0">
              <a:solidFill>
                <a:srgbClr val="FFFF00"/>
              </a:solidFill>
            </a:rPr>
            <a:t>Se centra en los procesos de análisis que tienen lugar en el aula </a:t>
          </a:r>
          <a:endParaRPr lang="es-MX" sz="4400" kern="1200" dirty="0">
            <a:solidFill>
              <a:srgbClr val="FFFF00"/>
            </a:solidFill>
          </a:endParaRPr>
        </a:p>
      </dsp:txBody>
      <dsp:txXfrm>
        <a:off x="0" y="0"/>
        <a:ext cx="8229600" cy="1694847"/>
      </dsp:txXfrm>
    </dsp:sp>
    <dsp:sp modelId="{FBEC879C-04AC-41C4-950D-81630F70E38E}">
      <dsp:nvSpPr>
        <dsp:cNvPr id="0" name=""/>
        <dsp:cNvSpPr/>
      </dsp:nvSpPr>
      <dsp:spPr>
        <a:xfrm>
          <a:off x="4018" y="1694847"/>
          <a:ext cx="2740521" cy="35591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>
              <a:solidFill>
                <a:schemeClr val="tx1"/>
              </a:solidFill>
            </a:rPr>
            <a:t>Éstos procesos son cambiantes </a:t>
          </a:r>
          <a:endParaRPr lang="es-MX" sz="3300" kern="1200" dirty="0">
            <a:solidFill>
              <a:schemeClr val="tx1"/>
            </a:solidFill>
          </a:endParaRPr>
        </a:p>
      </dsp:txBody>
      <dsp:txXfrm>
        <a:off x="4018" y="1694847"/>
        <a:ext cx="2740521" cy="3559179"/>
      </dsp:txXfrm>
    </dsp:sp>
    <dsp:sp modelId="{87664DA7-F139-4A93-81EB-2160333B1544}">
      <dsp:nvSpPr>
        <dsp:cNvPr id="0" name=""/>
        <dsp:cNvSpPr/>
      </dsp:nvSpPr>
      <dsp:spPr>
        <a:xfrm>
          <a:off x="2744539" y="1694847"/>
          <a:ext cx="2740521" cy="3559179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/>
            <a:t>La evaluación será efectiva a partir de la familiarización con los problemas </a:t>
          </a:r>
          <a:endParaRPr lang="es-MX" sz="3300" kern="1200" dirty="0"/>
        </a:p>
      </dsp:txBody>
      <dsp:txXfrm>
        <a:off x="2744539" y="1694847"/>
        <a:ext cx="2740521" cy="3559179"/>
      </dsp:txXfrm>
    </dsp:sp>
    <dsp:sp modelId="{76D234CB-B517-4BAB-9FB3-CA345D643EBB}">
      <dsp:nvSpPr>
        <dsp:cNvPr id="0" name=""/>
        <dsp:cNvSpPr/>
      </dsp:nvSpPr>
      <dsp:spPr>
        <a:xfrm>
          <a:off x="5485060" y="1694847"/>
          <a:ext cx="2740521" cy="3559179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dirty="0" smtClean="0">
              <a:solidFill>
                <a:srgbClr val="FF0000"/>
              </a:solidFill>
            </a:rPr>
            <a:t>El diseño tiene que ser progresivo </a:t>
          </a:r>
          <a:endParaRPr lang="es-MX" sz="3300" kern="1200" dirty="0">
            <a:solidFill>
              <a:srgbClr val="FF0000"/>
            </a:solidFill>
          </a:endParaRPr>
        </a:p>
      </dsp:txBody>
      <dsp:txXfrm>
        <a:off x="5485060" y="1694847"/>
        <a:ext cx="2740521" cy="3559179"/>
      </dsp:txXfrm>
    </dsp:sp>
    <dsp:sp modelId="{0EB75519-ED05-4C37-ACAE-0E764689168D}">
      <dsp:nvSpPr>
        <dsp:cNvPr id="0" name=""/>
        <dsp:cNvSpPr/>
      </dsp:nvSpPr>
      <dsp:spPr>
        <a:xfrm>
          <a:off x="0" y="5254026"/>
          <a:ext cx="8229600" cy="395464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0EBBC0-207C-4B3A-AAA3-2D02F72647F5}">
      <dsp:nvSpPr>
        <dsp:cNvPr id="0" name=""/>
        <dsp:cNvSpPr/>
      </dsp:nvSpPr>
      <dsp:spPr>
        <a:xfrm>
          <a:off x="5562" y="340133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14BCEA-5E5A-4EE6-832A-4632D7512511}">
      <dsp:nvSpPr>
        <dsp:cNvPr id="0" name=""/>
        <dsp:cNvSpPr/>
      </dsp:nvSpPr>
      <dsp:spPr>
        <a:xfrm>
          <a:off x="5562" y="852231"/>
          <a:ext cx="2402387" cy="33335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0" rIns="3556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tx1"/>
              </a:solidFill>
            </a:rPr>
            <a:t>Existía una definición limitada y desbalanceada acerca del arte en las escuelas.</a:t>
          </a:r>
          <a:endParaRPr lang="es-MX" sz="2800" kern="1200" dirty="0">
            <a:solidFill>
              <a:schemeClr val="tx1"/>
            </a:solidFill>
          </a:endParaRPr>
        </a:p>
      </dsp:txBody>
      <dsp:txXfrm>
        <a:off x="5562" y="852231"/>
        <a:ext cx="1691822" cy="3333598"/>
      </dsp:txXfrm>
    </dsp:sp>
    <dsp:sp modelId="{3F98B5DF-62FC-4319-9DB8-DC9A2CBFF498}">
      <dsp:nvSpPr>
        <dsp:cNvPr id="0" name=""/>
        <dsp:cNvSpPr/>
      </dsp:nvSpPr>
      <dsp:spPr>
        <a:xfrm>
          <a:off x="1810547" y="3268956"/>
          <a:ext cx="840835" cy="840835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951D4-4469-43CE-906A-1C9863C50AD8}">
      <dsp:nvSpPr>
        <dsp:cNvPr id="0" name=""/>
        <dsp:cNvSpPr/>
      </dsp:nvSpPr>
      <dsp:spPr>
        <a:xfrm>
          <a:off x="2814491" y="476731"/>
          <a:ext cx="2402387" cy="124814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A13A5B-D37E-441F-B28B-FB73492CACC1}">
      <dsp:nvSpPr>
        <dsp:cNvPr id="0" name=""/>
        <dsp:cNvSpPr/>
      </dsp:nvSpPr>
      <dsp:spPr>
        <a:xfrm>
          <a:off x="2814491" y="716836"/>
          <a:ext cx="2402387" cy="3332395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>
              <a:solidFill>
                <a:schemeClr val="tx1"/>
              </a:solidFill>
            </a:rPr>
            <a:t>Falta atención en modelos artísticos para pensar</a:t>
          </a:r>
          <a:r>
            <a:rPr lang="es-MX" sz="2500" kern="1200" dirty="0" smtClean="0"/>
            <a:t>.</a:t>
          </a:r>
          <a:endParaRPr lang="es-MX" sz="2500" kern="1200" dirty="0"/>
        </a:p>
      </dsp:txBody>
      <dsp:txXfrm>
        <a:off x="2814491" y="716836"/>
        <a:ext cx="1691822" cy="3332395"/>
      </dsp:txXfrm>
    </dsp:sp>
    <dsp:sp modelId="{9E2EC825-81A0-4193-A577-A70824AE58AE}">
      <dsp:nvSpPr>
        <dsp:cNvPr id="0" name=""/>
        <dsp:cNvSpPr/>
      </dsp:nvSpPr>
      <dsp:spPr>
        <a:xfrm>
          <a:off x="4546845" y="316631"/>
          <a:ext cx="840835" cy="840835"/>
        </a:xfrm>
        <a:prstGeom prst="ellipse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339572-9415-4706-B6C4-F48D0746237F}">
      <dsp:nvSpPr>
        <dsp:cNvPr id="0" name=""/>
        <dsp:cNvSpPr/>
      </dsp:nvSpPr>
      <dsp:spPr>
        <a:xfrm>
          <a:off x="5623420" y="340133"/>
          <a:ext cx="2402387" cy="1793331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FBA563-055A-4A8D-B821-4F1A5AD9E94F}">
      <dsp:nvSpPr>
        <dsp:cNvPr id="0" name=""/>
        <dsp:cNvSpPr/>
      </dsp:nvSpPr>
      <dsp:spPr>
        <a:xfrm>
          <a:off x="5623420" y="852231"/>
          <a:ext cx="2402387" cy="3333598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0" rIns="31750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Invita a la reflexión y sugiere métodos de apreciación y crítica en los procesos educativos.</a:t>
          </a:r>
          <a:endParaRPr lang="es-MX" sz="2500" kern="1200" dirty="0"/>
        </a:p>
      </dsp:txBody>
      <dsp:txXfrm>
        <a:off x="5623420" y="852231"/>
        <a:ext cx="1691822" cy="3333598"/>
      </dsp:txXfrm>
    </dsp:sp>
    <dsp:sp modelId="{8F868043-6F31-474D-90FA-398BCE1F25A0}">
      <dsp:nvSpPr>
        <dsp:cNvPr id="0" name=""/>
        <dsp:cNvSpPr/>
      </dsp:nvSpPr>
      <dsp:spPr>
        <a:xfrm>
          <a:off x="7383202" y="2255951"/>
          <a:ext cx="840835" cy="840835"/>
        </a:xfrm>
        <a:prstGeom prst="ellipse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3CCA2-9038-47DC-940D-F5FE34C4396A}">
      <dsp:nvSpPr>
        <dsp:cNvPr id="0" name=""/>
        <dsp:cNvSpPr/>
      </dsp:nvSpPr>
      <dsp:spPr>
        <a:xfrm>
          <a:off x="1633119" y="0"/>
          <a:ext cx="6596480" cy="177294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Hace énfasis en el valor del conocimiento por medio de esa apreciación y ese pensamiento crítico.</a:t>
          </a:r>
          <a:endParaRPr lang="es-MX" sz="3000" kern="1200" dirty="0"/>
        </a:p>
      </dsp:txBody>
      <dsp:txXfrm>
        <a:off x="1633119" y="0"/>
        <a:ext cx="6596480" cy="1772948"/>
      </dsp:txXfrm>
    </dsp:sp>
    <dsp:sp modelId="{6ABBA402-AB9D-43EE-B8F9-BE821F99D15E}">
      <dsp:nvSpPr>
        <dsp:cNvPr id="0" name=""/>
        <dsp:cNvSpPr/>
      </dsp:nvSpPr>
      <dsp:spPr>
        <a:xfrm>
          <a:off x="145989" y="0"/>
          <a:ext cx="1125113" cy="177294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61C3EDC-4A42-4877-BE42-12BA6B05DF56}">
      <dsp:nvSpPr>
        <dsp:cNvPr id="0" name=""/>
        <dsp:cNvSpPr/>
      </dsp:nvSpPr>
      <dsp:spPr>
        <a:xfrm>
          <a:off x="106163" y="2016228"/>
          <a:ext cx="6374570" cy="1772948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kern="1200" dirty="0" smtClean="0"/>
            <a:t>Sugiere una educación basada en disciplina orientada al contenido.</a:t>
          </a:r>
          <a:endParaRPr lang="es-MX" sz="3000" kern="1200" dirty="0"/>
        </a:p>
      </dsp:txBody>
      <dsp:txXfrm>
        <a:off x="106163" y="2016228"/>
        <a:ext cx="6374570" cy="1772948"/>
      </dsp:txXfrm>
    </dsp:sp>
    <dsp:sp modelId="{D8EB1EFB-248A-4038-A4F7-AEC2803CC305}">
      <dsp:nvSpPr>
        <dsp:cNvPr id="0" name=""/>
        <dsp:cNvSpPr/>
      </dsp:nvSpPr>
      <dsp:spPr>
        <a:xfrm>
          <a:off x="6768750" y="2088228"/>
          <a:ext cx="1413127" cy="1772948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84811D8-4C99-4E92-A95D-DCE857AC3356}">
      <dsp:nvSpPr>
        <dsp:cNvPr id="0" name=""/>
        <dsp:cNvSpPr/>
      </dsp:nvSpPr>
      <dsp:spPr>
        <a:xfrm>
          <a:off x="1872207" y="4104461"/>
          <a:ext cx="6150111" cy="1772948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900" kern="1200" dirty="0" smtClean="0"/>
            <a:t>Menciona que el conocimiento es vano, sino se usa en la mejor manera.</a:t>
          </a:r>
          <a:endParaRPr lang="es-MX" sz="2900" kern="1200" dirty="0"/>
        </a:p>
      </dsp:txBody>
      <dsp:txXfrm>
        <a:off x="1872207" y="4104461"/>
        <a:ext cx="6150111" cy="1772948"/>
      </dsp:txXfrm>
    </dsp:sp>
    <dsp:sp modelId="{02ADA2CC-E024-475C-89F2-FC55DB62A69B}">
      <dsp:nvSpPr>
        <dsp:cNvPr id="0" name=""/>
        <dsp:cNvSpPr/>
      </dsp:nvSpPr>
      <dsp:spPr>
        <a:xfrm>
          <a:off x="0" y="4104461"/>
          <a:ext cx="1283135" cy="1772948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3A03D-C873-44B5-889B-569A77B12CCE}">
      <dsp:nvSpPr>
        <dsp:cNvPr id="0" name=""/>
        <dsp:cNvSpPr/>
      </dsp:nvSpPr>
      <dsp:spPr>
        <a:xfrm rot="16200000">
          <a:off x="757361" y="1989295"/>
          <a:ext cx="3934985" cy="2404693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158750" rIns="142875" bIns="158750" numCol="1" spcCol="1270" anchor="t" anchorCtr="0">
          <a:noAutofit/>
          <a:sp3d extrusionH="28000" prstMaterial="matte"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>
              <a:latin typeface="MV Boli" pitchFamily="2" charset="0"/>
              <a:cs typeface="MV Boli" pitchFamily="2" charset="0"/>
            </a:rPr>
            <a:t>Menciona que es necesario en los procesos de evaluación no solo ver, sino observar.</a:t>
          </a:r>
          <a:endParaRPr lang="es-MX" sz="2500" kern="1200" dirty="0">
            <a:latin typeface="MV Boli" pitchFamily="2" charset="0"/>
            <a:cs typeface="MV Boli" pitchFamily="2" charset="0"/>
          </a:endParaRPr>
        </a:p>
      </dsp:txBody>
      <dsp:txXfrm rot="5400000">
        <a:off x="1639916" y="1341559"/>
        <a:ext cx="2287284" cy="3700167"/>
      </dsp:txXfrm>
    </dsp:sp>
    <dsp:sp modelId="{C2502D51-C744-4337-B89D-FCAEF5CBC7DF}">
      <dsp:nvSpPr>
        <dsp:cNvPr id="0" name=""/>
        <dsp:cNvSpPr/>
      </dsp:nvSpPr>
      <dsp:spPr>
        <a:xfrm rot="5400000">
          <a:off x="3853711" y="1917284"/>
          <a:ext cx="3934985" cy="2404693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tint val="50000"/>
            <a:hueOff val="-10774846"/>
            <a:satOff val="46375"/>
            <a:lumOff val="12537"/>
            <a:alphaOff val="0"/>
          </a:schemeClr>
        </a:solidFill>
        <a:ln>
          <a:noFill/>
        </a:ln>
        <a:effectLst/>
        <a:sp3d z="-22735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203200" rIns="121920" bIns="203200" numCol="1" spcCol="1270" anchor="t" anchorCtr="0">
          <a:noAutofit/>
          <a:sp3d extrusionH="28000" prstMaterial="matte"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200" b="0" kern="1200" dirty="0" smtClean="0">
              <a:latin typeface="+mn-lt"/>
            </a:rPr>
            <a:t>La educación no es meramente entrenar, sino crear.</a:t>
          </a:r>
          <a:endParaRPr lang="es-MX" sz="3200" b="0" kern="1200" dirty="0">
            <a:latin typeface="+mn-lt"/>
          </a:endParaRPr>
        </a:p>
      </dsp:txBody>
      <dsp:txXfrm rot="-5400000">
        <a:off x="4618857" y="1269548"/>
        <a:ext cx="2287284" cy="3700167"/>
      </dsp:txXfrm>
    </dsp:sp>
    <dsp:sp modelId="{6A1EFE3D-51AA-4793-8DE9-0897FBDBD294}">
      <dsp:nvSpPr>
        <dsp:cNvPr id="0" name=""/>
        <dsp:cNvSpPr/>
      </dsp:nvSpPr>
      <dsp:spPr>
        <a:xfrm>
          <a:off x="2890668" y="144013"/>
          <a:ext cx="2513885" cy="251376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E06798-AE01-4735-A776-9FFF767EE24A}">
      <dsp:nvSpPr>
        <dsp:cNvPr id="0" name=""/>
        <dsp:cNvSpPr/>
      </dsp:nvSpPr>
      <dsp:spPr>
        <a:xfrm rot="10800000">
          <a:off x="2857611" y="3606916"/>
          <a:ext cx="2513885" cy="2513763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52E5BA-45AC-4FBC-9067-6725454E89A1}">
      <dsp:nvSpPr>
        <dsp:cNvPr id="0" name=""/>
        <dsp:cNvSpPr/>
      </dsp:nvSpPr>
      <dsp:spPr>
        <a:xfrm>
          <a:off x="6659716" y="3468147"/>
          <a:ext cx="91440" cy="6458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80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69E64-1165-43BF-8734-3C162F79A945}">
      <dsp:nvSpPr>
        <dsp:cNvPr id="0" name=""/>
        <dsp:cNvSpPr/>
      </dsp:nvSpPr>
      <dsp:spPr>
        <a:xfrm>
          <a:off x="4906335" y="1535700"/>
          <a:ext cx="1799100" cy="522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692"/>
              </a:lnTo>
              <a:lnTo>
                <a:pt x="1799100" y="316692"/>
              </a:lnTo>
              <a:lnTo>
                <a:pt x="1799100" y="5224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5373D-CD10-4E71-B428-D183B770B6D2}">
      <dsp:nvSpPr>
        <dsp:cNvPr id="0" name=""/>
        <dsp:cNvSpPr/>
      </dsp:nvSpPr>
      <dsp:spPr>
        <a:xfrm>
          <a:off x="2634436" y="3468147"/>
          <a:ext cx="1356999" cy="645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099"/>
              </a:lnTo>
              <a:lnTo>
                <a:pt x="1356999" y="440099"/>
              </a:lnTo>
              <a:lnTo>
                <a:pt x="1356999" y="64580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4B5D4-6F2C-49FF-8388-38B924860575}">
      <dsp:nvSpPr>
        <dsp:cNvPr id="0" name=""/>
        <dsp:cNvSpPr/>
      </dsp:nvSpPr>
      <dsp:spPr>
        <a:xfrm>
          <a:off x="1277436" y="3468147"/>
          <a:ext cx="1356999" cy="645808"/>
        </a:xfrm>
        <a:custGeom>
          <a:avLst/>
          <a:gdLst/>
          <a:ahLst/>
          <a:cxnLst/>
          <a:rect l="0" t="0" r="0" b="0"/>
          <a:pathLst>
            <a:path>
              <a:moveTo>
                <a:pt x="1356999" y="0"/>
              </a:moveTo>
              <a:lnTo>
                <a:pt x="1356999" y="440099"/>
              </a:lnTo>
              <a:lnTo>
                <a:pt x="0" y="440099"/>
              </a:lnTo>
              <a:lnTo>
                <a:pt x="0" y="645808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64AF73-06AA-4C9B-A9DD-EDF18CD3EA31}">
      <dsp:nvSpPr>
        <dsp:cNvPr id="0" name=""/>
        <dsp:cNvSpPr/>
      </dsp:nvSpPr>
      <dsp:spPr>
        <a:xfrm>
          <a:off x="2634436" y="1535700"/>
          <a:ext cx="2271899" cy="522401"/>
        </a:xfrm>
        <a:custGeom>
          <a:avLst/>
          <a:gdLst/>
          <a:ahLst/>
          <a:cxnLst/>
          <a:rect l="0" t="0" r="0" b="0"/>
          <a:pathLst>
            <a:path>
              <a:moveTo>
                <a:pt x="2271899" y="0"/>
              </a:moveTo>
              <a:lnTo>
                <a:pt x="2271899" y="316692"/>
              </a:lnTo>
              <a:lnTo>
                <a:pt x="0" y="316692"/>
              </a:lnTo>
              <a:lnTo>
                <a:pt x="0" y="5224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76D29-267E-41FD-886C-D8768EC213E6}">
      <dsp:nvSpPr>
        <dsp:cNvPr id="0" name=""/>
        <dsp:cNvSpPr/>
      </dsp:nvSpPr>
      <dsp:spPr>
        <a:xfrm>
          <a:off x="3796062" y="125653"/>
          <a:ext cx="2220545" cy="14100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2FA1E7-DC4D-4AFC-9521-8AD06B985DA4}">
      <dsp:nvSpPr>
        <dsp:cNvPr id="0" name=""/>
        <dsp:cNvSpPr/>
      </dsp:nvSpPr>
      <dsp:spPr>
        <a:xfrm>
          <a:off x="4042790" y="360044"/>
          <a:ext cx="2220545" cy="1410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>
              <a:solidFill>
                <a:schemeClr val="tx1"/>
              </a:solidFill>
            </a:rPr>
            <a:t>Su enfoque es en la materia.</a:t>
          </a:r>
          <a:endParaRPr lang="es-MX" sz="1600" kern="1200" dirty="0">
            <a:solidFill>
              <a:schemeClr val="tx1"/>
            </a:solidFill>
          </a:endParaRPr>
        </a:p>
      </dsp:txBody>
      <dsp:txXfrm>
        <a:off x="4084089" y="401343"/>
        <a:ext cx="2137947" cy="1327448"/>
      </dsp:txXfrm>
    </dsp:sp>
    <dsp:sp modelId="{5FD047E8-D186-4A3E-87D9-5CFC3FCA7E40}">
      <dsp:nvSpPr>
        <dsp:cNvPr id="0" name=""/>
        <dsp:cNvSpPr/>
      </dsp:nvSpPr>
      <dsp:spPr>
        <a:xfrm>
          <a:off x="1524163" y="2058101"/>
          <a:ext cx="2220545" cy="1410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937EB-0F9A-4BE6-A8D4-44AE5C5C4BD3}">
      <dsp:nvSpPr>
        <dsp:cNvPr id="0" name=""/>
        <dsp:cNvSpPr/>
      </dsp:nvSpPr>
      <dsp:spPr>
        <a:xfrm>
          <a:off x="1770890" y="2292492"/>
          <a:ext cx="2220545" cy="1410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El maestro junto con el estudiante pueden crear nuevos proyectos.</a:t>
          </a:r>
          <a:endParaRPr lang="es-MX" sz="1600" kern="1200" dirty="0"/>
        </a:p>
      </dsp:txBody>
      <dsp:txXfrm>
        <a:off x="1812189" y="2333791"/>
        <a:ext cx="2137947" cy="1327448"/>
      </dsp:txXfrm>
    </dsp:sp>
    <dsp:sp modelId="{DE0E112C-3FD2-44A1-87E4-7C91E3249514}">
      <dsp:nvSpPr>
        <dsp:cNvPr id="0" name=""/>
        <dsp:cNvSpPr/>
      </dsp:nvSpPr>
      <dsp:spPr>
        <a:xfrm>
          <a:off x="167163" y="4113956"/>
          <a:ext cx="2220545" cy="1410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76DF8-CD11-480A-8528-EFE7EAF40D9F}">
      <dsp:nvSpPr>
        <dsp:cNvPr id="0" name=""/>
        <dsp:cNvSpPr/>
      </dsp:nvSpPr>
      <dsp:spPr>
        <a:xfrm>
          <a:off x="413891" y="4348347"/>
          <a:ext cx="2220545" cy="1410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Entiende que el peritaje educacional es el arte de apreciar lo que es significativamente educacional.</a:t>
          </a:r>
          <a:endParaRPr lang="es-MX" sz="1600" kern="1200" dirty="0"/>
        </a:p>
      </dsp:txBody>
      <dsp:txXfrm>
        <a:off x="455190" y="4389646"/>
        <a:ext cx="2137947" cy="1327448"/>
      </dsp:txXfrm>
    </dsp:sp>
    <dsp:sp modelId="{843E5DDE-C695-467D-AEDF-E143A606CFFE}">
      <dsp:nvSpPr>
        <dsp:cNvPr id="0" name=""/>
        <dsp:cNvSpPr/>
      </dsp:nvSpPr>
      <dsp:spPr>
        <a:xfrm>
          <a:off x="2881163" y="4113956"/>
          <a:ext cx="2220545" cy="1410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BF0D50-A8C9-4AC9-BCEF-9541C8130B0F}">
      <dsp:nvSpPr>
        <dsp:cNvPr id="0" name=""/>
        <dsp:cNvSpPr/>
      </dsp:nvSpPr>
      <dsp:spPr>
        <a:xfrm>
          <a:off x="3127890" y="4348347"/>
          <a:ext cx="2220545" cy="1410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el potencial del estudiante no se puede limitar</a:t>
          </a:r>
          <a:endParaRPr lang="es-MX" sz="1600" kern="1200" dirty="0"/>
        </a:p>
      </dsp:txBody>
      <dsp:txXfrm>
        <a:off x="3169189" y="4389646"/>
        <a:ext cx="2137947" cy="1327448"/>
      </dsp:txXfrm>
    </dsp:sp>
    <dsp:sp modelId="{77F8E74D-91DC-4790-A664-5AC837B38B10}">
      <dsp:nvSpPr>
        <dsp:cNvPr id="0" name=""/>
        <dsp:cNvSpPr/>
      </dsp:nvSpPr>
      <dsp:spPr>
        <a:xfrm>
          <a:off x="5595163" y="2058101"/>
          <a:ext cx="2220545" cy="141004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28BBF6-6E40-4561-A0A3-507B05721672}">
      <dsp:nvSpPr>
        <dsp:cNvPr id="0" name=""/>
        <dsp:cNvSpPr/>
      </dsp:nvSpPr>
      <dsp:spPr>
        <a:xfrm>
          <a:off x="5841890" y="2292492"/>
          <a:ext cx="2220545" cy="1410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La evaluación es a criterio del maestro.</a:t>
          </a:r>
          <a:endParaRPr lang="es-MX" sz="1600" kern="1200" dirty="0"/>
        </a:p>
      </dsp:txBody>
      <dsp:txXfrm>
        <a:off x="5883189" y="2333791"/>
        <a:ext cx="2137947" cy="1327448"/>
      </dsp:txXfrm>
    </dsp:sp>
    <dsp:sp modelId="{C1F55A57-7440-4303-873B-12FB13C3FB01}">
      <dsp:nvSpPr>
        <dsp:cNvPr id="0" name=""/>
        <dsp:cNvSpPr/>
      </dsp:nvSpPr>
      <dsp:spPr>
        <a:xfrm>
          <a:off x="5595163" y="4113956"/>
          <a:ext cx="2220545" cy="1410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E6453E-54F1-4AA3-B7BD-2AB24D65F6C3}">
      <dsp:nvSpPr>
        <dsp:cNvPr id="0" name=""/>
        <dsp:cNvSpPr/>
      </dsp:nvSpPr>
      <dsp:spPr>
        <a:xfrm>
          <a:off x="5841890" y="4348347"/>
          <a:ext cx="2220545" cy="1410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5715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El maestro hace un análisis detallado del estudiante.</a:t>
          </a:r>
          <a:endParaRPr lang="es-MX" sz="1600" kern="1200" dirty="0"/>
        </a:p>
      </dsp:txBody>
      <dsp:txXfrm>
        <a:off x="5883189" y="4389646"/>
        <a:ext cx="2137947" cy="13274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AD82E6-336B-4674-9C11-EE88437B41FB}">
      <dsp:nvSpPr>
        <dsp:cNvPr id="0" name=""/>
        <dsp:cNvSpPr/>
      </dsp:nvSpPr>
      <dsp:spPr>
        <a:xfrm rot="5400000">
          <a:off x="-69135" y="1458550"/>
          <a:ext cx="2272368" cy="27432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88BF4C-CB63-420C-A143-14A0F9E17FFB}">
      <dsp:nvSpPr>
        <dsp:cNvPr id="0" name=""/>
        <dsp:cNvSpPr/>
      </dsp:nvSpPr>
      <dsp:spPr>
        <a:xfrm>
          <a:off x="450572" y="3844"/>
          <a:ext cx="3048105" cy="1828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El mismo decide cuando el estudiante puede pasar de un contenido a otro.</a:t>
          </a:r>
          <a:endParaRPr lang="es-MX" sz="2200" kern="1200" dirty="0"/>
        </a:p>
      </dsp:txBody>
      <dsp:txXfrm>
        <a:off x="504138" y="57410"/>
        <a:ext cx="2940973" cy="1721731"/>
      </dsp:txXfrm>
    </dsp:sp>
    <dsp:sp modelId="{8E9DC059-A5F6-4342-97FB-70D330881F8E}">
      <dsp:nvSpPr>
        <dsp:cNvPr id="0" name=""/>
        <dsp:cNvSpPr/>
      </dsp:nvSpPr>
      <dsp:spPr>
        <a:xfrm rot="5400000">
          <a:off x="-69135" y="3744630"/>
          <a:ext cx="2272368" cy="27432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A86851-3A6E-4E17-B193-DB39C8565B88}">
      <dsp:nvSpPr>
        <dsp:cNvPr id="0" name=""/>
        <dsp:cNvSpPr/>
      </dsp:nvSpPr>
      <dsp:spPr>
        <a:xfrm>
          <a:off x="450572" y="2289924"/>
          <a:ext cx="3048105" cy="1828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Proporciona un método suplementario para llevar a cabo la evaluación del currículo.</a:t>
          </a:r>
          <a:endParaRPr lang="es-MX" sz="2200" kern="1200" dirty="0"/>
        </a:p>
      </dsp:txBody>
      <dsp:txXfrm>
        <a:off x="504138" y="2343490"/>
        <a:ext cx="2940973" cy="1721731"/>
      </dsp:txXfrm>
    </dsp:sp>
    <dsp:sp modelId="{C7384B00-0D5C-40F2-BD2D-43922D0BAC2D}">
      <dsp:nvSpPr>
        <dsp:cNvPr id="0" name=""/>
        <dsp:cNvSpPr/>
      </dsp:nvSpPr>
      <dsp:spPr>
        <a:xfrm>
          <a:off x="1073904" y="4887669"/>
          <a:ext cx="4040269" cy="27432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917138-B837-4BD5-AD24-4A105C56BC05}">
      <dsp:nvSpPr>
        <dsp:cNvPr id="0" name=""/>
        <dsp:cNvSpPr/>
      </dsp:nvSpPr>
      <dsp:spPr>
        <a:xfrm>
          <a:off x="450572" y="4576003"/>
          <a:ext cx="3048105" cy="1828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Provee la capacitación de los maestros y del personal comprometido con la educación.</a:t>
          </a:r>
          <a:endParaRPr lang="es-MX" sz="2200" kern="1200" dirty="0"/>
        </a:p>
      </dsp:txBody>
      <dsp:txXfrm>
        <a:off x="504138" y="4629569"/>
        <a:ext cx="2940973" cy="1721731"/>
      </dsp:txXfrm>
    </dsp:sp>
    <dsp:sp modelId="{AB472AEA-5C0F-4DE1-B5FB-2C51C02D32AD}">
      <dsp:nvSpPr>
        <dsp:cNvPr id="0" name=""/>
        <dsp:cNvSpPr/>
      </dsp:nvSpPr>
      <dsp:spPr>
        <a:xfrm rot="16200000">
          <a:off x="3984845" y="3744630"/>
          <a:ext cx="2272368" cy="27432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CF4CD40-0841-44DC-AE21-DC1AD65D6AB8}">
      <dsp:nvSpPr>
        <dsp:cNvPr id="0" name=""/>
        <dsp:cNvSpPr/>
      </dsp:nvSpPr>
      <dsp:spPr>
        <a:xfrm>
          <a:off x="4504553" y="4576003"/>
          <a:ext cx="3048105" cy="1828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El evaluador formula preguntas que se enfocan hacia la calidad de vida y los procesos en la escuela.</a:t>
          </a:r>
          <a:endParaRPr lang="es-MX" sz="2200" kern="1200" dirty="0"/>
        </a:p>
      </dsp:txBody>
      <dsp:txXfrm>
        <a:off x="4558119" y="4629569"/>
        <a:ext cx="2940973" cy="1721731"/>
      </dsp:txXfrm>
    </dsp:sp>
    <dsp:sp modelId="{8F418B7E-510B-4E82-B547-A3972ECA22E9}">
      <dsp:nvSpPr>
        <dsp:cNvPr id="0" name=""/>
        <dsp:cNvSpPr/>
      </dsp:nvSpPr>
      <dsp:spPr>
        <a:xfrm rot="16200000">
          <a:off x="3984845" y="1458550"/>
          <a:ext cx="2272368" cy="27432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EDB924B-0272-411D-821C-EC1CB53C7D43}">
      <dsp:nvSpPr>
        <dsp:cNvPr id="0" name=""/>
        <dsp:cNvSpPr/>
      </dsp:nvSpPr>
      <dsp:spPr>
        <a:xfrm>
          <a:off x="4504553" y="2289924"/>
          <a:ext cx="3048105" cy="1828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El evaluador formula preguntas que se enfocan hacia la calidad de vida y los procesos en la escuela.</a:t>
          </a:r>
          <a:endParaRPr lang="es-MX" sz="2200" kern="1200" dirty="0"/>
        </a:p>
      </dsp:txBody>
      <dsp:txXfrm>
        <a:off x="4558119" y="2343490"/>
        <a:ext cx="2940973" cy="1721731"/>
      </dsp:txXfrm>
    </dsp:sp>
    <dsp:sp modelId="{F876CE75-DACF-453C-B757-2C42A6D90EA5}">
      <dsp:nvSpPr>
        <dsp:cNvPr id="0" name=""/>
        <dsp:cNvSpPr/>
      </dsp:nvSpPr>
      <dsp:spPr>
        <a:xfrm>
          <a:off x="4504553" y="3844"/>
          <a:ext cx="3048105" cy="18288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La critica debe ser corroborada estructuralmente mediante un informe.</a:t>
          </a:r>
          <a:endParaRPr lang="es-MX" sz="2200" kern="1200" dirty="0"/>
        </a:p>
      </dsp:txBody>
      <dsp:txXfrm>
        <a:off x="4558119" y="57410"/>
        <a:ext cx="2940973" cy="17217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82148-3316-435F-A6A2-80878584E0F7}">
      <dsp:nvSpPr>
        <dsp:cNvPr id="0" name=""/>
        <dsp:cNvSpPr/>
      </dsp:nvSpPr>
      <dsp:spPr>
        <a:xfrm>
          <a:off x="1018456" y="0"/>
          <a:ext cx="6192688" cy="6192688"/>
        </a:xfrm>
        <a:prstGeom prst="diamond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C62B573-A819-4329-8FCD-B7024B8CBD5A}">
      <dsp:nvSpPr>
        <dsp:cNvPr id="0" name=""/>
        <dsp:cNvSpPr/>
      </dsp:nvSpPr>
      <dsp:spPr>
        <a:xfrm>
          <a:off x="1606761" y="678269"/>
          <a:ext cx="2415148" cy="2415148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rPr>
            <a:t>Ámbito Crítico</a:t>
          </a:r>
          <a:endParaRPr lang="es-MX" sz="2800" kern="1200" dirty="0">
            <a:solidFill>
              <a:schemeClr val="tx1"/>
            </a:solidFill>
            <a:latin typeface="Batang" pitchFamily="18" charset="-127"/>
            <a:ea typeface="Batang" pitchFamily="18" charset="-127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200" kern="1200" dirty="0">
            <a:solidFill>
              <a:schemeClr val="tx1"/>
            </a:solidFill>
          </a:endParaRPr>
        </a:p>
      </dsp:txBody>
      <dsp:txXfrm>
        <a:off x="1724659" y="796167"/>
        <a:ext cx="2179352" cy="2179352"/>
      </dsp:txXfrm>
    </dsp:sp>
    <dsp:sp modelId="{FAF98318-3571-4513-A576-F64DD3163F92}">
      <dsp:nvSpPr>
        <dsp:cNvPr id="0" name=""/>
        <dsp:cNvSpPr/>
      </dsp:nvSpPr>
      <dsp:spPr>
        <a:xfrm>
          <a:off x="4207690" y="588305"/>
          <a:ext cx="2415148" cy="2415148"/>
        </a:xfrm>
        <a:prstGeom prst="round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smtClean="0">
              <a:solidFill>
                <a:schemeClr val="tx1"/>
              </a:solidFill>
            </a:rPr>
            <a:t>Evaluativo: el estudiante evalúa su propio trabajo según aspiraciones subjetivas</a:t>
          </a:r>
          <a:endParaRPr lang="es-MX" sz="2200" kern="1200"/>
        </a:p>
      </dsp:txBody>
      <dsp:txXfrm>
        <a:off x="4325588" y="706203"/>
        <a:ext cx="2179352" cy="2179352"/>
      </dsp:txXfrm>
    </dsp:sp>
    <dsp:sp modelId="{1490580A-9644-4C03-B0E0-C9D1B0C46707}">
      <dsp:nvSpPr>
        <dsp:cNvPr id="0" name=""/>
        <dsp:cNvSpPr/>
      </dsp:nvSpPr>
      <dsp:spPr>
        <a:xfrm>
          <a:off x="1606761" y="3189234"/>
          <a:ext cx="2415148" cy="2415148"/>
        </a:xfrm>
        <a:prstGeom prst="round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Descriptivo: características que atienden el tema en específico en aspectos literales</a:t>
          </a:r>
          <a:endParaRPr lang="es-MX" sz="2200" kern="1200" dirty="0"/>
        </a:p>
      </dsp:txBody>
      <dsp:txXfrm>
        <a:off x="1724659" y="3307132"/>
        <a:ext cx="2179352" cy="2179352"/>
      </dsp:txXfrm>
    </dsp:sp>
    <dsp:sp modelId="{11390B15-E343-4C4D-90A2-318A2C26E30E}">
      <dsp:nvSpPr>
        <dsp:cNvPr id="0" name=""/>
        <dsp:cNvSpPr/>
      </dsp:nvSpPr>
      <dsp:spPr>
        <a:xfrm>
          <a:off x="4207690" y="3189234"/>
          <a:ext cx="2415148" cy="2415148"/>
        </a:xfrm>
        <a:prstGeom prst="round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>
              <a:solidFill>
                <a:schemeClr val="tx1"/>
              </a:solidFill>
            </a:rPr>
            <a:t>Interpretativo: que significado tiene el contenido para el estudiante</a:t>
          </a:r>
          <a:endParaRPr lang="es-MX" sz="2200" kern="1200" dirty="0"/>
        </a:p>
      </dsp:txBody>
      <dsp:txXfrm>
        <a:off x="4325588" y="3307132"/>
        <a:ext cx="2179352" cy="217935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76955-B28E-4004-9FD7-93A6281C5E67}">
      <dsp:nvSpPr>
        <dsp:cNvPr id="0" name=""/>
        <dsp:cNvSpPr/>
      </dsp:nvSpPr>
      <dsp:spPr>
        <a:xfrm rot="21024209">
          <a:off x="144017" y="72007"/>
          <a:ext cx="2915711" cy="174942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Uso adecuado de las materias</a:t>
          </a:r>
          <a:endParaRPr lang="es-MX" sz="2200" kern="1200" dirty="0"/>
        </a:p>
      </dsp:txBody>
      <dsp:txXfrm>
        <a:off x="144017" y="72007"/>
        <a:ext cx="2915711" cy="1749426"/>
      </dsp:txXfrm>
    </dsp:sp>
    <dsp:sp modelId="{FDDF93CF-C809-4FDD-949D-46DC956AE72E}">
      <dsp:nvSpPr>
        <dsp:cNvPr id="0" name=""/>
        <dsp:cNvSpPr/>
      </dsp:nvSpPr>
      <dsp:spPr>
        <a:xfrm rot="494333">
          <a:off x="3710690" y="271896"/>
          <a:ext cx="2915711" cy="1749426"/>
        </a:xfrm>
        <a:prstGeom prst="rect">
          <a:avLst/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shade val="51000"/>
                <a:satMod val="130000"/>
              </a:schemeClr>
            </a:gs>
            <a:gs pos="80000">
              <a:schemeClr val="accent5">
                <a:hueOff val="-2483469"/>
                <a:satOff val="9953"/>
                <a:lumOff val="2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Aspectos estéticos expresivos de los trabajos</a:t>
          </a:r>
          <a:endParaRPr lang="es-MX" sz="2200" kern="1200" dirty="0"/>
        </a:p>
      </dsp:txBody>
      <dsp:txXfrm>
        <a:off x="3710690" y="271896"/>
        <a:ext cx="2915711" cy="1749426"/>
      </dsp:txXfrm>
    </dsp:sp>
    <dsp:sp modelId="{CC2B4C03-D574-45BC-AAE6-9116E2753756}">
      <dsp:nvSpPr>
        <dsp:cNvPr id="0" name=""/>
        <dsp:cNvSpPr/>
      </dsp:nvSpPr>
      <dsp:spPr>
        <a:xfrm>
          <a:off x="1152124" y="1944220"/>
          <a:ext cx="2915711" cy="1749426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Imaginación creativa o aplicación de la herramienta trabajo en si, para otros fines.</a:t>
          </a:r>
          <a:endParaRPr lang="es-MX" sz="2200" kern="1200" dirty="0"/>
        </a:p>
      </dsp:txBody>
      <dsp:txXfrm>
        <a:off x="1152124" y="1944220"/>
        <a:ext cx="2915711" cy="1749426"/>
      </dsp:txXfrm>
    </dsp:sp>
    <dsp:sp modelId="{B70DBC51-0174-4D3E-A1B7-4AC572BA9A8B}">
      <dsp:nvSpPr>
        <dsp:cNvPr id="0" name=""/>
        <dsp:cNvSpPr/>
      </dsp:nvSpPr>
      <dsp:spPr>
        <a:xfrm>
          <a:off x="4357103" y="2283014"/>
          <a:ext cx="2915711" cy="1749426"/>
        </a:xfrm>
        <a:prstGeom prst="rect">
          <a:avLst/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shade val="51000"/>
                <a:satMod val="130000"/>
              </a:schemeClr>
            </a:gs>
            <a:gs pos="80000">
              <a:schemeClr val="accent5">
                <a:hueOff val="-7450407"/>
                <a:satOff val="29858"/>
                <a:lumOff val="6471"/>
                <a:alphaOff val="0"/>
                <a:shade val="93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Nuevos descubrimientos por medio de unas herramientas o el resultado de un trabajo.</a:t>
          </a:r>
          <a:endParaRPr lang="es-MX" sz="2200" kern="1200" dirty="0"/>
        </a:p>
      </dsp:txBody>
      <dsp:txXfrm>
        <a:off x="4357103" y="2283014"/>
        <a:ext cx="2915711" cy="1749426"/>
      </dsp:txXfrm>
    </dsp:sp>
    <dsp:sp modelId="{C7933104-D27B-4D44-8CF4-0807E8CEEACB}">
      <dsp:nvSpPr>
        <dsp:cNvPr id="0" name=""/>
        <dsp:cNvSpPr/>
      </dsp:nvSpPr>
      <dsp:spPr>
        <a:xfrm rot="21242609">
          <a:off x="370947" y="3864647"/>
          <a:ext cx="2915711" cy="1749426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Nos llama a reflexionar sobre las materias fundamentales.</a:t>
          </a:r>
          <a:endParaRPr lang="es-MX" sz="2200" kern="1200" dirty="0"/>
        </a:p>
      </dsp:txBody>
      <dsp:txXfrm>
        <a:off x="370947" y="3864647"/>
        <a:ext cx="2915711" cy="1749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BlockDescendingList">
  <dgm:title val=""/>
  <dgm:desc val=""/>
  <dgm:catLst>
    <dgm:cat type="list" pri="18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13" srcId="10" destId="11" srcOrd="0" destOrd="0"/>
        <dgm:cxn modelId="14" srcId="10" destId="12" srcOrd="0" destOrd="0"/>
        <dgm:cxn modelId="50" srcId="0" destId="20" srcOrd="1" destOrd="0"/>
        <dgm:cxn modelId="23" srcId="20" destId="21" srcOrd="0" destOrd="0"/>
        <dgm:cxn modelId="24" srcId="20" destId="22" srcOrd="0" destOrd="0"/>
        <dgm:cxn modelId="60" srcId="0" destId="30" srcOrd="2" destOrd="0"/>
        <dgm:cxn modelId="33" srcId="30" destId="31" srcOrd="0" destOrd="0"/>
        <dgm:cxn modelId="34" srcId="30" destId="3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7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80" srcId="0" destId="7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0.5516"/>
        </dgm:alg>
        <dgm:choose name="Name3">
          <dgm:if name="Name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if>
          <dgm:else name="Name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l" for="ch" forName="accentShape_1" refType="w" fact="0"/>
              <dgm:constr type="t" for="ch" forName="accentShape_1" refType="h" fact="0"/>
              <dgm:constr type="w" for="ch" forName="accentShape_1" refType="w" fact="0.7146"/>
              <dgm:constr type="h" for="ch" forName="accentShape_1" refType="h" fact="0.9952"/>
              <dgm:constr type="l" for="ch" forName="parentText_1" refType="w" fact="0.513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</dgm:constrLst>
          </dgm:else>
        </dgm:choose>
      </dgm:if>
      <dgm:if name="Name6" axis="ch" ptType="node" func="cnt" op="equ" val="2">
        <dgm:alg type="composite">
          <dgm:param type="ar" val="0.9804"/>
        </dgm:alg>
        <dgm:choose name="Name7">
          <dgm:if name="Name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2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1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1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2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if>
          <dgm:else name="Name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parentText_2" refType="primFontSz" refFor="des" refForName="parentText_1" op="equ"/>
              <dgm:constr type="primFontSz" for="des" forName="childText_2" refType="primFontSz" refFor="des" refForName="childText_1" op="equ"/>
              <dgm:constr type="l" for="ch" forName="accentShape_1" refType="w" fact="0.4393"/>
              <dgm:constr type="t" for="ch" forName="accentShape_2" refType="h" fact="0.1192"/>
              <dgm:constr type="w" for="ch" forName="accentShape_2" refType="w" fact="0.4021"/>
              <dgm:constr type="h" for="ch" forName="accentShape_2" refType="h" fact="0.876"/>
              <dgm:constr type="l" for="ch" forName="accentShape_2" refType="w" fact="0"/>
              <dgm:constr type="t" for="ch" forName="accentShape_1" refType="h" fact="0"/>
              <dgm:constr type="w" for="ch" forName="accentShape_1" refType="w" fact="0.4021"/>
              <dgm:constr type="h" for="ch" forName="accentShape_1" refType="h" fact="0.9952"/>
              <dgm:constr type="l" for="ch" forName="parentText_2" refType="w" fact="0.294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fact="0.78"/>
              <dgm:constr type="l" for="ch" forName="parentText_1" refType="w" fact="0.7339"/>
              <dgm:constr type="t" for="ch" forName="parentText_2" refType="h" fact="0.1192"/>
              <dgm:constr type="w" for="ch" forName="parentText_2" refType="w" refFor="ch" refForName="accentShape_1" fact="0.26"/>
              <dgm:constr type="h" for="ch" forName="parentText_2" refType="h" fact="0.78"/>
              <dgm:constr type="l" for="ch" forName="childText_2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1" refType="w" fact="0.439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</dgm:constrLst>
          </dgm:else>
        </dgm:choose>
      </dgm:if>
      <dgm:if name="Name10" axis="ch" ptType="node" func="cnt" op="equ" val="3">
        <dgm:alg type="composite">
          <dgm:param type="ar" val="1.4097"/>
        </dgm:alg>
        <dgm:choose name="Name11">
          <dgm:if name="Name12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3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1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if>
          <dgm:else name="Name13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l" for="ch" forName="accentShape_3" refType="w" fact="0"/>
              <dgm:constr type="t" for="ch" forName="accentShape_1" refType="h" fact="0"/>
              <dgm:constr type="w" for="ch" forName="accentShape_1" refType="w" fact="0.2796"/>
              <dgm:constr type="h" for="ch" forName="accentShape_1" refType="h" fact="0.9952"/>
              <dgm:constr type="l" for="ch" forName="accentShape_2" refType="w" fact="0.3055"/>
              <dgm:constr type="t" for="ch" forName="accentShape_2" refType="h" fact="0.1192"/>
              <dgm:constr type="w" for="ch" forName="accentShape_2" refType="w" fact="0.2796"/>
              <dgm:constr type="h" for="ch" forName="accentShape_2" refType="h" fact="0.876"/>
              <dgm:constr type="l" for="ch" forName="accentShape_1" refType="w" fact="0.6101"/>
              <dgm:constr type="t" for="ch" forName="accentShape_3" refType="h" fact="0.2457"/>
              <dgm:constr type="w" for="ch" forName="accentShape_3" refType="w" fact="0.2796"/>
              <dgm:constr type="h" for="ch" forName="accentShape_3" refType="h" fact="0.7499"/>
              <dgm:constr type="l" for="ch" forName="parentText_3" refType="w" fact="0.2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5055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1" refType="w" fact="0.8101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childText_3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3055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1" refType="w" fact="0.6101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</dgm:constrLst>
          </dgm:else>
        </dgm:choose>
      </dgm:if>
      <dgm:if name="Name14" axis="ch" ptType="node" func="cnt" op="equ" val="4">
        <dgm:alg type="composite">
          <dgm:param type="ar" val="1.8305"/>
        </dgm:alg>
        <dgm:choose name="Name15">
          <dgm:if name="Name16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2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3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4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1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3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4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if>
          <dgm:else name="Name17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l" for="ch" forName="accentShape_4" refType="w" fact="0"/>
              <dgm:constr type="t" for="ch" forName="accentShape_1" refType="h" fact="0"/>
              <dgm:constr type="w" for="ch" forName="accentShape_1" refType="w" fact="0.2153"/>
              <dgm:constr type="h" for="ch" forName="accentShape_1" refType="h" fact="0.9952"/>
              <dgm:constr type="l" for="ch" forName="accentShape_3" refType="w" fact="0.2353"/>
              <dgm:constr type="t" for="ch" forName="accentShape_2" refType="h" fact="0.1192"/>
              <dgm:constr type="w" for="ch" forName="accentShape_2" refType="w" fact="0.2153"/>
              <dgm:constr type="h" for="ch" forName="accentShape_2" refType="h" fact="0.876"/>
              <dgm:constr type="l" for="ch" forName="accentShape_2" refType="w" fact="0.4699"/>
              <dgm:constr type="t" for="ch" forName="accentShape_3" refType="h" fact="0.2457"/>
              <dgm:constr type="w" for="ch" forName="accentShape_3" refType="w" fact="0.2153"/>
              <dgm:constr type="h" for="ch" forName="accentShape_3" refType="h" fact="0.7495"/>
              <dgm:constr type="l" for="ch" forName="accentShape_1" refType="w" fact="0.6997"/>
              <dgm:constr type="t" for="ch" forName="accentShape_4" refType="h" fact="0.3696"/>
              <dgm:constr type="w" for="ch" forName="accentShape_4" refType="w" fact="0.2153"/>
              <dgm:constr type="h" for="ch" forName="accentShape_4" refType="h" fact="0.6256"/>
              <dgm:constr type="l" for="ch" forName="parentText_4" refType="w" fact="0.16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3" refType="w" fact="0.3953"/>
              <dgm:constr type="t" for="ch" forName="parentText_2" refType="h" fact="0.1192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2" refType="w" fact="0.629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1" refType="w" fact="0.8597"/>
              <dgm:constr type="t" for="ch" forName="parentText_4" refType="h" fact="0.3696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childText_4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3" refType="w" fact="0.2353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808"/>
              <dgm:constr type="l" for="ch" forName="childText_2" refType="w" fact="0.4699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543"/>
              <dgm:constr type="l" for="ch" forName="childText_1" refType="w" fact="0.6997"/>
              <dgm:constr type="t" for="ch" forName="childText_4" refType="h" fact="0.3696"/>
              <dgm:constr type="w" for="ch" forName="childText_4" refType="w" refFor="ch" refForName="accentShape_4" fact="0.71"/>
              <dgm:constr type="h" for="ch" forName="childText_4" refType="h" fact="0.6261"/>
            </dgm:constrLst>
          </dgm:else>
        </dgm:choose>
      </dgm:if>
      <dgm:if name="Name18" axis="ch" ptType="node" func="cnt" op="equ" val="5">
        <dgm:alg type="composite">
          <dgm:param type="ar" val="2.0125"/>
        </dgm:alg>
        <dgm:choose name="Name19">
          <dgm:if name="Name20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2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4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5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1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2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4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17"/>
              <dgm:constr type="l" for="ch" forName="childText_5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56"/>
            </dgm:constrLst>
          </dgm:if>
          <dgm:else name="Name21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l" for="ch" forName="accentShape_5" refType="w" fact="0"/>
              <dgm:constr type="t" for="ch" forName="accentShape_1" refType="h" fact="0"/>
              <dgm:constr type="w" for="ch" forName="accentShape_1" refType="w" fact="0.1759"/>
              <dgm:constr type="h" for="ch" forName="accentShape_1" refType="h" fact="0.9952"/>
              <dgm:constr type="l" for="ch" forName="accentShape_4" refType="w" fact="0.192"/>
              <dgm:constr type="t" for="ch" forName="accentShape_2" refType="h" fact="0.1196"/>
              <dgm:constr type="w" for="ch" forName="accentShape_2" refType="w" fact="0.1759"/>
              <dgm:constr type="h" for="ch" forName="accentShape_2" refType="h" fact="0.876"/>
              <dgm:constr type="l" for="ch" forName="accentShape_3" refType="w" fact="0.384"/>
              <dgm:constr type="t" for="ch" forName="accentShape_3" refType="h" fact="0.2457"/>
              <dgm:constr type="w" for="ch" forName="accentShape_3" refType="w" fact="0.1759"/>
              <dgm:constr type="h" for="ch" forName="accentShape_3" refType="h" fact="0.7499"/>
              <dgm:constr type="l" for="ch" forName="accentShape_2" refType="w" fact="0.5759"/>
              <dgm:constr type="t" for="ch" forName="accentShape_4" refType="h" fact="0.3739"/>
              <dgm:constr type="w" for="ch" forName="accentShape_4" refType="w" fact="0.1759"/>
              <dgm:constr type="h" for="ch" forName="accentShape_4" refType="h" fact="0.6217"/>
              <dgm:constr type="l" for="ch" forName="accentShape_1" refType="w" fact="0.7679"/>
              <dgm:constr type="t" for="ch" forName="accentShape_5" refType="h" fact="0.5"/>
              <dgm:constr type="w" for="ch" forName="accentShape_5" refType="w" fact="0.1759"/>
              <dgm:constr type="h" for="ch" forName="accentShape_5" refType="h" fact="0.4956"/>
              <dgm:constr type="l" for="ch" forName="parentText_5" refType="w" fact="0.12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4" refType="w" fact="0.317"/>
              <dgm:constr type="t" for="ch" forName="parentText_2" refType="h" fact="0.1196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509"/>
              <dgm:constr type="t" for="ch" forName="parentText_3" refType="h" fact="0.2457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2" refType="w" fact="0.7009"/>
              <dgm:constr type="t" for="ch" forName="parentText_4" refType="h" fact="0.373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1" refType="w" fact="0.8929"/>
              <dgm:constr type="t" for="ch" forName="parentText_5" refType="h" fact="0.5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childText_5" refType="w" fact="0"/>
              <dgm:constr type="t" for="ch" forName="childText_1" refType="h" fact="0"/>
              <dgm:constr type="w" for="ch" forName="childText_1" refType="w" refFor="ch" refForName="accentShape_1" fact="0.71"/>
              <dgm:constr type="h" for="ch" forName="childText_1" refType="h"/>
              <dgm:constr type="l" for="ch" forName="childText_4" refType="w" fact="0.192"/>
              <dgm:constr type="t" for="ch" forName="childText_2" refType="h" fact="0.1192"/>
              <dgm:constr type="w" for="ch" forName="childText_2" refType="w" refFor="ch" refForName="accentShape_2" fact="0.71"/>
              <dgm:constr type="h" for="ch" forName="childText_2" refType="h" fact="0.876"/>
              <dgm:constr type="l" for="ch" forName="childText_3" refType="w" fact="0.384"/>
              <dgm:constr type="t" for="ch" forName="childText_3" refType="h" fact="0.2457"/>
              <dgm:constr type="w" for="ch" forName="childText_3" refType="w" refFor="ch" refForName="accentShape_3" fact="0.71"/>
              <dgm:constr type="h" for="ch" forName="childText_3" refType="h" fact="0.7499"/>
              <dgm:constr type="l" for="ch" forName="childText_2" refType="w" fact="0.5759"/>
              <dgm:constr type="t" for="ch" forName="childText_4" refType="h" fact="0.3739"/>
              <dgm:constr type="w" for="ch" forName="childText_4" refType="w" refFor="ch" refForName="accentShape_4" fact="0.71"/>
              <dgm:constr type="h" for="ch" forName="childText_4" refType="h" fact="0.6261"/>
              <dgm:constr type="l" for="ch" forName="childText_1" refType="w" fact="0.7679"/>
              <dgm:constr type="t" for="ch" forName="childText_5" refType="h" fact="0.5001"/>
              <dgm:constr type="w" for="ch" forName="childText_5" refType="w" refFor="ch" refForName="accentShape_5" fact="0.71"/>
              <dgm:constr type="h" for="ch" forName="childText_5" refType="h" fact="0.4999"/>
            </dgm:constrLst>
          </dgm:else>
        </dgm:choose>
      </dgm:if>
      <dgm:if name="Name22" axis="ch" ptType="node" func="cnt" op="equ" val="6">
        <dgm:alg type="composite">
          <dgm:param type="ar" val="2.4006"/>
        </dgm:alg>
        <dgm:shape xmlns:r="http://schemas.openxmlformats.org/officeDocument/2006/relationships" r:blip="">
          <dgm:adjLst/>
        </dgm:shape>
        <dgm:choose name="Name23">
          <dgm:if name="Name24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2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3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4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5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6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1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if>
          <dgm:else name="Name25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l" for="ch" forName="accentShape_6" refType="w" fact="0"/>
              <dgm:constr type="t" for="ch" forName="accentShape_1" refType="h" fact="0"/>
              <dgm:constr type="w" for="ch" forName="accentShape_1" refType="w" fact="0.1473"/>
              <dgm:constr type="h" for="ch" forName="accentShape_1" refType="h"/>
              <dgm:constr type="l" for="ch" forName="accentShape_5" refType="w" fact="0.1608"/>
              <dgm:constr type="t" for="ch" forName="accentShape_2" refType="h" fact="0.1"/>
              <dgm:constr type="w" for="ch" forName="accentShape_2" refType="w" fact="0.1473"/>
              <dgm:constr type="h" for="ch" forName="accentShape_2" refType="h" fact="0.9"/>
              <dgm:constr type="l" for="ch" forName="accentShape_4" refType="w" fact="0.3216"/>
              <dgm:constr type="t" for="ch" forName="accentShape_3" refType="h" fact="0.2"/>
              <dgm:constr type="w" for="ch" forName="accentShape_3" refType="w" fact="0.1473"/>
              <dgm:constr type="h" for="ch" forName="accentShape_3" refType="h" fact="0.8"/>
              <dgm:constr type="l" for="ch" forName="accentShape_3" refType="w" fact="0.4824"/>
              <dgm:constr type="t" for="ch" forName="accentShape_4" refType="h" fact="0.3"/>
              <dgm:constr type="w" for="ch" forName="accentShape_4" refType="w" fact="0.1473"/>
              <dgm:constr type="h" for="ch" forName="accentShape_4" refType="h" fact="0.7"/>
              <dgm:constr type="l" for="ch" forName="accentShape_2" refType="w" fact="0.6432"/>
              <dgm:constr type="t" for="ch" forName="accentShape_5" refType="h" fact="0.4"/>
              <dgm:constr type="w" for="ch" forName="accentShape_5" refType="w" fact="0.1473"/>
              <dgm:constr type="h" for="ch" forName="accentShape_5" refType="h" fact="0.6"/>
              <dgm:constr type="l" for="ch" forName="accentShape_1" refType="w" fact="0.8056"/>
              <dgm:constr type="t" for="ch" forName="accentShape_6" refType="h" fact="0.5"/>
              <dgm:constr type="w" for="ch" forName="accentShape_6" refType="w" fact="0.1473"/>
              <dgm:constr type="h" for="ch" forName="accentShape_6" refType="h" fact="0.5"/>
              <dgm:constr type="l" for="ch" forName="childText_6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5" refType="w" fact="0.1608"/>
              <dgm:constr type="t" for="ch" forName="childText_2" refType="h" fact="0.1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4" refType="w" fact="0.3216"/>
              <dgm:constr type="t" for="ch" forName="childText_3" refType="h" fact="0.2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3" refType="w" fact="0.4824"/>
              <dgm:constr type="t" for="ch" forName="childText_4" refType="h" fact="0.3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2" refType="w" fact="0.6432"/>
              <dgm:constr type="t" for="ch" forName="childText_5" refType="h" fact="0.4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1" refType="w" fact="0.8056"/>
              <dgm:constr type="t" for="ch" forName="childText_6" refType="h" fact="0.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parentText_6" refType="w" fact="0.1045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5" refType="w" fact="0.2653"/>
              <dgm:constr type="t" for="ch" forName="parentText_2" refType="h" fact="0.1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4" refType="w" fact="0.4261"/>
              <dgm:constr type="t" for="ch" forName="parentText_3" refType="h" fact="0.2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3" refType="w" fact="0.5869"/>
              <dgm:constr type="t" for="ch" forName="parentText_4" refType="h" fact="0.3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2" refType="w" fact="0.7477"/>
              <dgm:constr type="t" for="ch" forName="parentText_5" refType="h" fact="0.4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1" refType="w" fact="0.9101"/>
              <dgm:constr type="t" for="ch" forName="parentText_6" refType="h" fact="0.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</dgm:constrLst>
          </dgm:else>
        </dgm:choose>
      </dgm:if>
      <dgm:else name="Name26">
        <dgm:alg type="composite">
          <dgm:param type="ar" val="2.7874"/>
        </dgm:alg>
        <dgm:shape xmlns:r="http://schemas.openxmlformats.org/officeDocument/2006/relationships" r:blip="">
          <dgm:adjLst/>
        </dgm:shape>
        <dgm:choose name="Name27">
          <dgm:if name="Name28" func="var" arg="dir" op="equ" val="norm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1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2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3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5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6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7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1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2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3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5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6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7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1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2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3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5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6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7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if>
          <dgm:else name="Name29">
            <dgm:constrLst>
              <dgm:constr type="primFontSz" for="des" forName="childText_1" val="65"/>
              <dgm:constr type="primFontSz" for="des" forName="parentText_1" val="65"/>
              <dgm:constr type="primFontSz" for="des" forName="childText_1" refType="primFontSz" refFor="des" refForName="parentText_1" op="lte"/>
              <dgm:constr type="primFontSz" for="des" forName="childText_2" refType="primFontSz" refFor="des" refForName="parentText_1" op="lte"/>
              <dgm:constr type="primFontSz" for="des" forName="childText_3" refType="primFontSz" refFor="des" refForName="parentText_1" op="lte"/>
              <dgm:constr type="primFontSz" for="des" forName="childText_4" refType="primFontSz" refFor="des" refForName="parentText_1" op="lte"/>
              <dgm:constr type="primFontSz" for="des" forName="childText_5" refType="primFontSz" refFor="des" refForName="parentText_1" op="lte"/>
              <dgm:constr type="primFontSz" for="des" forName="childText_6" refType="primFontSz" refFor="des" refForName="parentText_1" op="lte"/>
              <dgm:constr type="primFontSz" for="des" forName="childText_7" refType="primFontSz" refFor="des" refForName="parentText_1" op="lte"/>
              <dgm:constr type="primFontSz" for="des" forName="childText_1" refType="primFontSz" refFor="des" refForName="parentText_2" op="lte"/>
              <dgm:constr type="primFontSz" for="des" forName="childText_2" refType="primFontSz" refFor="des" refForName="parentText_2" op="lte"/>
              <dgm:constr type="primFontSz" for="des" forName="childText_3" refType="primFontSz" refFor="des" refForName="parentText_2" op="lte"/>
              <dgm:constr type="primFontSz" for="des" forName="childText_4" refType="primFontSz" refFor="des" refForName="parentText_2" op="lte"/>
              <dgm:constr type="primFontSz" for="des" forName="childText_5" refType="primFontSz" refFor="des" refForName="parentText_2" op="lte"/>
              <dgm:constr type="primFontSz" for="des" forName="childText_6" refType="primFontSz" refFor="des" refForName="parentText_2" op="lte"/>
              <dgm:constr type="primFontSz" for="des" forName="childText_7" refType="primFontSz" refFor="des" refForName="parentText_2" op="lte"/>
              <dgm:constr type="primFontSz" for="des" forName="childText_1" refType="primFontSz" refFor="des" refForName="parentText_3" op="lte"/>
              <dgm:constr type="primFontSz" for="des" forName="childText_2" refType="primFontSz" refFor="des" refForName="parentText_3" op="lte"/>
              <dgm:constr type="primFontSz" for="des" forName="childText_3" refType="primFontSz" refFor="des" refForName="parentText_3" op="lte"/>
              <dgm:constr type="primFontSz" for="des" forName="childText_4" refType="primFontSz" refFor="des" refForName="parentText_3" op="lte"/>
              <dgm:constr type="primFontSz" for="des" forName="childText_5" refType="primFontSz" refFor="des" refForName="parentText_3" op="lte"/>
              <dgm:constr type="primFontSz" for="des" forName="childText_6" refType="primFontSz" refFor="des" refForName="parentText_3" op="lte"/>
              <dgm:constr type="primFontSz" for="des" forName="childText_7" refType="primFontSz" refFor="des" refForName="parentText_3" op="lte"/>
              <dgm:constr type="primFontSz" for="des" forName="childText_1" refType="primFontSz" refFor="des" refForName="parentText_4" op="lte"/>
              <dgm:constr type="primFontSz" for="des" forName="childText_2" refType="primFontSz" refFor="des" refForName="parentText_4" op="lte"/>
              <dgm:constr type="primFontSz" for="des" forName="childText_3" refType="primFontSz" refFor="des" refForName="parentText_4" op="lte"/>
              <dgm:constr type="primFontSz" for="des" forName="childText_4" refType="primFontSz" refFor="des" refForName="parentText_4" op="lte"/>
              <dgm:constr type="primFontSz" for="des" forName="childText_5" refType="primFontSz" refFor="des" refForName="parentText_4" op="lte"/>
              <dgm:constr type="primFontSz" for="des" forName="childText_6" refType="primFontSz" refFor="des" refForName="parentText_4" op="lte"/>
              <dgm:constr type="primFontSz" for="des" forName="childText_7" refType="primFontSz" refFor="des" refForName="parentText_4" op="lte"/>
              <dgm:constr type="primFontSz" for="des" forName="childText_1" refType="primFontSz" refFor="des" refForName="parentText_5" op="lte"/>
              <dgm:constr type="primFontSz" for="des" forName="childText_2" refType="primFontSz" refFor="des" refForName="parentText_5" op="lte"/>
              <dgm:constr type="primFontSz" for="des" forName="childText_3" refType="primFontSz" refFor="des" refForName="parentText_5" op="lte"/>
              <dgm:constr type="primFontSz" for="des" forName="childText_4" refType="primFontSz" refFor="des" refForName="parentText_5" op="lte"/>
              <dgm:constr type="primFontSz" for="des" forName="childText_5" refType="primFontSz" refFor="des" refForName="parentText_5" op="lte"/>
              <dgm:constr type="primFontSz" for="des" forName="childText_6" refType="primFontSz" refFor="des" refForName="parentText_5" op="lte"/>
              <dgm:constr type="primFontSz" for="des" forName="childText_7" refType="primFontSz" refFor="des" refForName="parentText_5" op="lte"/>
              <dgm:constr type="primFontSz" for="des" forName="childText_1" refType="primFontSz" refFor="des" refForName="parentText_6" op="lte"/>
              <dgm:constr type="primFontSz" for="des" forName="childText_2" refType="primFontSz" refFor="des" refForName="parentText_6" op="lte"/>
              <dgm:constr type="primFontSz" for="des" forName="childText_3" refType="primFontSz" refFor="des" refForName="parentText_6" op="lte"/>
              <dgm:constr type="primFontSz" for="des" forName="childText_4" refType="primFontSz" refFor="des" refForName="parentText_6" op="lte"/>
              <dgm:constr type="primFontSz" for="des" forName="childText_5" refType="primFontSz" refFor="des" refForName="parentText_6" op="lte"/>
              <dgm:constr type="primFontSz" for="des" forName="childText_6" refType="primFontSz" refFor="des" refForName="parentText_6" op="lte"/>
              <dgm:constr type="primFontSz" for="des" forName="childText_7" refType="primFontSz" refFor="des" refForName="parentText_6" op="lte"/>
              <dgm:constr type="primFontSz" for="des" forName="childText_1" refType="primFontSz" refFor="des" refForName="parentText_7" op="lte"/>
              <dgm:constr type="primFontSz" for="des" forName="childText_2" refType="primFontSz" refFor="des" refForName="parentText_7" op="lte"/>
              <dgm:constr type="primFontSz" for="des" forName="childText_3" refType="primFontSz" refFor="des" refForName="parentText_7" op="lte"/>
              <dgm:constr type="primFontSz" for="des" forName="childText_4" refType="primFontSz" refFor="des" refForName="parentText_7" op="lte"/>
              <dgm:constr type="primFontSz" for="des" forName="childText_5" refType="primFontSz" refFor="des" refForName="parentText_7" op="lte"/>
              <dgm:constr type="primFontSz" for="des" forName="childText_6" refType="primFontSz" refFor="des" refForName="parentText_7" op="lte"/>
              <dgm:constr type="primFontSz" for="des" forName="childText_7" refType="primFontSz" refFor="des" refForName="parentText_7" op="lte"/>
              <dgm:constr type="primFontSz" for="des" forName="parentText_2" refType="primFontSz" refFor="des" refForName="parentText_1" op="equ"/>
              <dgm:constr type="primFontSz" for="des" forName="parentText_3" refType="primFontSz" refFor="des" refForName="parentText_1" op="equ"/>
              <dgm:constr type="primFontSz" for="des" forName="parentText_4" refType="primFontSz" refFor="des" refForName="parentText_1" op="equ"/>
              <dgm:constr type="primFontSz" for="des" forName="parentText_5" refType="primFontSz" refFor="des" refForName="parentText_1" op="equ"/>
              <dgm:constr type="primFontSz" for="des" forName="parentText_6" refType="primFontSz" refFor="des" refForName="parentText_1" op="equ"/>
              <dgm:constr type="primFontSz" for="des" forName="parentText_7" refType="primFontSz" refFor="des" refForName="parentText_1" op="equ"/>
              <dgm:constr type="primFontSz" for="des" forName="childText_2" refType="primFontSz" refFor="des" refForName="childText_1" op="equ"/>
              <dgm:constr type="primFontSz" for="des" forName="childText_3" refType="primFontSz" refFor="des" refForName="childText_1" op="equ"/>
              <dgm:constr type="primFontSz" for="des" forName="childText_4" refType="primFontSz" refFor="des" refForName="childText_1" op="equ"/>
              <dgm:constr type="primFontSz" for="des" forName="childText_5" refType="primFontSz" refFor="des" refForName="childText_1" op="equ"/>
              <dgm:constr type="primFontSz" for="des" forName="childText_6" refType="primFontSz" refFor="des" refForName="childText_1" op="equ"/>
              <dgm:constr type="primFontSz" for="des" forName="childText_7" refType="primFontSz" refFor="des" refForName="childText_1" op="equ"/>
              <dgm:constr type="l" for="ch" forName="accentShape_7" refType="w" fact="0"/>
              <dgm:constr type="t" for="ch" forName="accentShape_1" refType="h" fact="0"/>
              <dgm:constr type="w" for="ch" forName="accentShape_1" refType="w" fact="0.1269"/>
              <dgm:constr type="h" for="ch" forName="accentShape_1" refType="h"/>
              <dgm:constr type="l" for="ch" forName="accentShape_6" refType="w" fact="0.1385"/>
              <dgm:constr type="t" for="ch" forName="accentShape_2" refType="h" fact="0.0833"/>
              <dgm:constr type="w" for="ch" forName="accentShape_2" refType="w" fact="0.1269"/>
              <dgm:constr type="h" for="ch" forName="accentShape_2" refType="h" fact="0.9165"/>
              <dgm:constr type="l" for="ch" forName="accentShape_5" refType="w" fact="0.277"/>
              <dgm:constr type="t" for="ch" forName="accentShape_3" refType="h" fact="0.1666"/>
              <dgm:constr type="w" for="ch" forName="accentShape_3" refType="w" fact="0.1269"/>
              <dgm:constr type="h" for="ch" forName="accentShape_3" refType="h" fact="0.8332"/>
              <dgm:constr type="l" for="ch" forName="accentShape_4" refType="w" fact="0.4155"/>
              <dgm:constr type="t" for="ch" forName="accentShape_4" refType="h" fact="0.2499"/>
              <dgm:constr type="w" for="ch" forName="accentShape_4" refType="w" fact="0.1269"/>
              <dgm:constr type="h" for="ch" forName="accentShape_4" refType="h" fact="0.7499"/>
              <dgm:constr type="l" for="ch" forName="accentShape_3" refType="w" fact="0.5539"/>
              <dgm:constr type="t" for="ch" forName="accentShape_5" refType="h" fact="0.3332"/>
              <dgm:constr type="w" for="ch" forName="accentShape_5" refType="w" fact="0.1269"/>
              <dgm:constr type="h" for="ch" forName="accentShape_5" refType="h" fact="0.6666"/>
              <dgm:constr type="l" for="ch" forName="accentShape_2" refType="w" fact="0.6938"/>
              <dgm:constr type="t" for="ch" forName="accentShape_6" refType="h" fact="0.4165"/>
              <dgm:constr type="w" for="ch" forName="accentShape_6" refType="w" fact="0.1269"/>
              <dgm:constr type="h" for="ch" forName="accentShape_6" refType="h" fact="0.5833"/>
              <dgm:constr type="l" for="ch" forName="accentShape_1" refType="w" fact="0.8326"/>
              <dgm:constr type="t" for="ch" forName="accentShape_7" refType="h" fact="0.5"/>
              <dgm:constr type="w" for="ch" forName="accentShape_7" refType="w" fact="0.1269"/>
              <dgm:constr type="h" for="ch" forName="accentShape_7" refType="h" fact="0.5"/>
              <dgm:constr type="l" for="ch" forName="parentText_7" refType="w" fact="0.0888"/>
              <dgm:constr type="t" for="ch" forName="parentText_1" refType="h" fact="0"/>
              <dgm:constr type="w" for="ch" forName="parentText_1" refType="w" refFor="ch" refForName="accentShape_1" fact="0.26"/>
              <dgm:constr type="h" for="ch" forName="parentText_1" refType="h" refFor="ch" refForName="accentShape_1" fact="0.9"/>
              <dgm:constr type="l" for="ch" forName="parentText_6" refType="w" fact="0.2273"/>
              <dgm:constr type="t" for="ch" forName="parentText_2" refType="h" fact="0.0833"/>
              <dgm:constr type="w" for="ch" forName="parentText_2" refType="w" refFor="ch" refForName="accentShape_2" fact="0.26"/>
              <dgm:constr type="h" for="ch" forName="parentText_2" refType="h" refFor="ch" refForName="accentShape_2" fact="0.9"/>
              <dgm:constr type="l" for="ch" forName="parentText_5" refType="w" fact="0.36583"/>
              <dgm:constr type="t" for="ch" forName="parentText_3" refType="h" fact="0.1666"/>
              <dgm:constr type="w" for="ch" forName="parentText_3" refType="w" refFor="ch" refForName="accentShape_3" fact="0.26"/>
              <dgm:constr type="h" for="ch" forName="parentText_3" refType="h" refFor="ch" refForName="accentShape_3" fact="0.9"/>
              <dgm:constr type="l" for="ch" forName="parentText_4" refType="w" fact="0.5043"/>
              <dgm:constr type="t" for="ch" forName="parentText_4" refType="h" fact="0.2499"/>
              <dgm:constr type="w" for="ch" forName="parentText_4" refType="w" refFor="ch" refForName="accentShape_4" fact="0.26"/>
              <dgm:constr type="h" for="ch" forName="parentText_4" refType="h" refFor="ch" refForName="accentShape_4" fact="0.9"/>
              <dgm:constr type="l" for="ch" forName="parentText_3" refType="w" fact="0.6427"/>
              <dgm:constr type="t" for="ch" forName="parentText_5" refType="h" fact="0.3332"/>
              <dgm:constr type="w" for="ch" forName="parentText_5" refType="w" refFor="ch" refForName="accentShape_5" fact="0.26"/>
              <dgm:constr type="h" for="ch" forName="parentText_5" refType="h" refFor="ch" refForName="accentShape_5" fact="0.9"/>
              <dgm:constr type="l" for="ch" forName="parentText_2" refType="w" fact="0.78263"/>
              <dgm:constr type="t" for="ch" forName="parentText_6" refType="h" fact="0.4165"/>
              <dgm:constr type="w" for="ch" forName="parentText_6" refType="w" refFor="ch" refForName="accentShape_6" fact="0.26"/>
              <dgm:constr type="h" for="ch" forName="parentText_6" refType="h" refFor="ch" refForName="accentShape_6" fact="0.9"/>
              <dgm:constr type="l" for="ch" forName="parentText_1" refType="w" fact="0.92143"/>
              <dgm:constr type="t" for="ch" forName="parentText_7" refType="h" fact="0.5"/>
              <dgm:constr type="w" for="ch" forName="parentText_7" refType="w" refFor="ch" refForName="accentShape_7" fact="0.26"/>
              <dgm:constr type="h" for="ch" forName="parentText_7" refType="h" refFor="ch" refForName="accentShape_7" fact="0.9"/>
              <dgm:constr type="l" for="ch" forName="childText_7" refType="w" fact="0"/>
              <dgm:constr type="t" for="ch" forName="childText_1" refType="h" fact="0"/>
              <dgm:constr type="w" for="ch" forName="childText_1" refType="w" refFor="ch" refForName="accentShape_1" fact="0.7"/>
              <dgm:constr type="h" for="ch" forName="childText_1" refType="h" refFor="ch" refForName="accentShape_1"/>
              <dgm:constr type="l" for="ch" forName="childText_6" refType="w" fact="0.1385"/>
              <dgm:constr type="t" for="ch" forName="childText_2" refType="h" fact="0.0833"/>
              <dgm:constr type="w" for="ch" forName="childText_2" refType="w" refFor="ch" refForName="accentShape_2" fact="0.7"/>
              <dgm:constr type="h" for="ch" forName="childText_2" refType="h" refFor="ch" refForName="accentShape_2"/>
              <dgm:constr type="l" for="ch" forName="childText_5" refType="w" fact="0.277"/>
              <dgm:constr type="t" for="ch" forName="childText_3" refType="h" fact="0.1666"/>
              <dgm:constr type="w" for="ch" forName="childText_3" refType="w" refFor="ch" refForName="accentShape_3" fact="0.7"/>
              <dgm:constr type="h" for="ch" forName="childText_3" refType="h" refFor="ch" refForName="accentShape_3"/>
              <dgm:constr type="l" for="ch" forName="childText_4" refType="w" fact="0.4155"/>
              <dgm:constr type="t" for="ch" forName="childText_4" refType="h" fact="0.2499"/>
              <dgm:constr type="w" for="ch" forName="childText_4" refType="w" refFor="ch" refForName="accentShape_4" fact="0.7"/>
              <dgm:constr type="h" for="ch" forName="childText_4" refType="h" refFor="ch" refForName="accentShape_4"/>
              <dgm:constr type="l" for="ch" forName="childText_3" refType="w" fact="0.5539"/>
              <dgm:constr type="t" for="ch" forName="childText_5" refType="h" fact="0.3332"/>
              <dgm:constr type="w" for="ch" forName="childText_5" refType="w" refFor="ch" refForName="accentShape_5" fact="0.7"/>
              <dgm:constr type="h" for="ch" forName="childText_5" refType="h" refFor="ch" refForName="accentShape_5"/>
              <dgm:constr type="l" for="ch" forName="childText_2" refType="w" fact="0.6938"/>
              <dgm:constr type="t" for="ch" forName="childText_6" refType="h" fact="0.4165"/>
              <dgm:constr type="w" for="ch" forName="childText_6" refType="w" refFor="ch" refForName="accentShape_6" fact="0.7"/>
              <dgm:constr type="h" for="ch" forName="childText_6" refType="h" refFor="ch" refForName="accentShape_6"/>
              <dgm:constr type="l" for="ch" forName="childText_1" refType="w" fact="0.8326"/>
              <dgm:constr type="t" for="ch" forName="childText_7" refType="h" fact="0.5"/>
              <dgm:constr type="w" for="ch" forName="childText_7" refType="w" refFor="ch" refForName="accentShape_7" fact="0.7"/>
              <dgm:constr type="h" for="ch" forName="childText_7" refType="h" refFor="ch" refForName="accentShape_7"/>
            </dgm:constrLst>
          </dgm:else>
        </dgm:choose>
      </dgm:else>
    </dgm:choose>
    <dgm:forEach name="wrapper" axis="self" ptType="parTrans">
      <dgm:forEach name="accentRepeat" axis="self">
        <dgm:layoutNode name="imageRepeatNode" styleLbl="node1">
          <dgm:alg type="sp"/>
          <dgm:shape xmlns:r="http://schemas.openxmlformats.org/officeDocument/2006/relationships" type="rect" r:blip="" zOrderOff="-10">
            <dgm:adjLst/>
          </dgm:shape>
          <dgm:presOf axis="self"/>
        </dgm:layoutNode>
      </dgm:forEach>
    </dgm:forEach>
    <dgm:forEach name="Name30" axis="ch" ptType="node" cnt="1">
      <dgm:layoutNode name="parentText_1" styleLbl="node1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1" styleLbl="node1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1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2" cnt="1">
      <dgm:layoutNode name="parentText_2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2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2">
        <dgm:alg type="sp"/>
        <dgm:shape xmlns:r="http://schemas.openxmlformats.org/officeDocument/2006/relationships" r:blip="">
          <dgm:adjLst/>
        </dgm:shape>
        <dgm:presOf/>
        <dgm:constrLst/>
        <dgm:forEach name="Name33" ref="accentRepeat"/>
      </dgm:layoutNode>
    </dgm:forEach>
    <dgm:forEach name="Name34" axis="ch" ptType="node" st="3" cnt="1">
      <dgm:layoutNode name="parentText_3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3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3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</dgm:forEach>
    <dgm:forEach name="Name36" axis="ch" ptType="node" st="4" cnt="1">
      <dgm:layoutNode name="parentText_4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4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parentText_5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45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5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5">
        <dgm:alg type="sp"/>
        <dgm:shape xmlns:r="http://schemas.openxmlformats.org/officeDocument/2006/relationships" r:blip="">
          <dgm:adjLst/>
        </dgm:shape>
        <dgm:presOf/>
        <dgm:constrLst/>
        <dgm:forEach name="Name39" ref="accentRepeat"/>
      </dgm:layoutNode>
    </dgm:forEach>
    <dgm:forEach name="Name40" axis="ch" ptType="node" st="6" cnt="1">
      <dgm:layoutNode name="parentText_6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6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6">
        <dgm:alg type="sp"/>
        <dgm:shape xmlns:r="http://schemas.openxmlformats.org/officeDocument/2006/relationships" r:blip="">
          <dgm:adjLst/>
        </dgm:shape>
        <dgm:presOf/>
        <dgm:constrLst/>
        <dgm:forEach name="Name41" ref="accentRepeat"/>
      </dgm:layoutNode>
    </dgm:forEach>
    <dgm:forEach name="Name42" axis="ch" ptType="node" st="7" cnt="1">
      <dgm:layoutNode name="parentText_7">
        <dgm:varLst>
          <dgm:chMax val="1"/>
          <dgm:chPref val="1"/>
          <dgm:bulletEnabled val="1"/>
        </dgm:varLst>
        <dgm:alg type="tx">
          <dgm:param type="parTxLTRAlign" val="r"/>
          <dgm:param type="shpTxLTRAlignCh" val="r"/>
          <dgm:param type="txAnchorVertCh" val="mid"/>
          <dgm:param type="autoTxRot" val="grav"/>
        </dgm:alg>
        <dgm:shape xmlns:r="http://schemas.openxmlformats.org/officeDocument/2006/relationships" rot="-90" type="rect" r:blip="" hideGeom="1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"/>
          <dgm:constr type="bMarg" refType="primFontSz" fact="0.1"/>
        </dgm:constrLst>
        <dgm:ruleLst>
          <dgm:rule type="primFontSz" val="5" fact="NaN" max="NaN"/>
        </dgm:ruleLst>
      </dgm:layoutNode>
      <dgm:layoutNode name="childText_7">
        <dgm:varLst>
          <dgm:chMax val="0"/>
          <dgm:chPref val="0"/>
          <dgm:bulletEnabled val="1"/>
        </dgm:varLst>
        <dgm:alg type="tx">
          <dgm:param type="txAnchorVert" val="t"/>
          <dgm:param type="parTxLTRAlign" val="l"/>
        </dgm:alg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Shape_7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680-FC67-43D2-81FC-0AA7527B374B}" type="datetimeFigureOut">
              <a:rPr lang="es-MX" smtClean="0"/>
              <a:t>29/03/2014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02D2-93E8-4B26-9E49-6C1E84AAF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516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680-FC67-43D2-81FC-0AA7527B374B}" type="datetimeFigureOut">
              <a:rPr lang="es-MX" smtClean="0"/>
              <a:t>29/03/2014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02D2-93E8-4B26-9E49-6C1E84AAF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3936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680-FC67-43D2-81FC-0AA7527B374B}" type="datetimeFigureOut">
              <a:rPr lang="es-MX" smtClean="0"/>
              <a:t>29/03/2014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02D2-93E8-4B26-9E49-6C1E84AAF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47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680-FC67-43D2-81FC-0AA7527B374B}" type="datetimeFigureOut">
              <a:rPr lang="es-MX" smtClean="0"/>
              <a:t>29/03/2014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02D2-93E8-4B26-9E49-6C1E84AAF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27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680-FC67-43D2-81FC-0AA7527B374B}" type="datetimeFigureOut">
              <a:rPr lang="es-MX" smtClean="0"/>
              <a:t>29/03/2014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02D2-93E8-4B26-9E49-6C1E84AAF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775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680-FC67-43D2-81FC-0AA7527B374B}" type="datetimeFigureOut">
              <a:rPr lang="es-MX" smtClean="0"/>
              <a:t>29/03/2014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02D2-93E8-4B26-9E49-6C1E84AAF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50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680-FC67-43D2-81FC-0AA7527B374B}" type="datetimeFigureOut">
              <a:rPr lang="es-MX" smtClean="0"/>
              <a:t>29/03/2014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02D2-93E8-4B26-9E49-6C1E84AAF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618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680-FC67-43D2-81FC-0AA7527B374B}" type="datetimeFigureOut">
              <a:rPr lang="es-MX" smtClean="0"/>
              <a:t>29/03/2014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02D2-93E8-4B26-9E49-6C1E84AAF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768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680-FC67-43D2-81FC-0AA7527B374B}" type="datetimeFigureOut">
              <a:rPr lang="es-MX" smtClean="0"/>
              <a:t>29/03/2014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02D2-93E8-4B26-9E49-6C1E84AAF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412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680-FC67-43D2-81FC-0AA7527B374B}" type="datetimeFigureOut">
              <a:rPr lang="es-MX" smtClean="0"/>
              <a:t>29/03/2014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02D2-93E8-4B26-9E49-6C1E84AAF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3365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2680-FC67-43D2-81FC-0AA7527B374B}" type="datetimeFigureOut">
              <a:rPr lang="es-MX" smtClean="0"/>
              <a:t>29/03/2014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02D2-93E8-4B26-9E49-6C1E84AAF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491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E2680-FC67-43D2-81FC-0AA7527B374B}" type="datetimeFigureOut">
              <a:rPr lang="es-MX" smtClean="0"/>
              <a:t>29/03/2014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602D2-93E8-4B26-9E49-6C1E84AAF6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404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846640" cy="3600399"/>
          </a:xfrm>
        </p:spPr>
        <p:txBody>
          <a:bodyPr>
            <a:prstTxWarp prst="textWave1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sz="6600" b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EVALUACIÓN ILUMINATIVA </a:t>
            </a:r>
            <a:endParaRPr lang="es-MX" sz="6600" b="1" dirty="0">
              <a:solidFill>
                <a:srgbClr val="FF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8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0228055"/>
              </p:ext>
            </p:extLst>
          </p:nvPr>
        </p:nvGraphicFramePr>
        <p:xfrm>
          <a:off x="323528" y="476672"/>
          <a:ext cx="822960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030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964642"/>
              </p:ext>
            </p:extLst>
          </p:nvPr>
        </p:nvGraphicFramePr>
        <p:xfrm>
          <a:off x="457200" y="260648"/>
          <a:ext cx="82296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3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797671">
            <a:off x="457200" y="274638"/>
            <a:ext cx="8229600" cy="1143000"/>
          </a:xfrm>
        </p:spPr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294237"/>
              </p:ext>
            </p:extLst>
          </p:nvPr>
        </p:nvGraphicFramePr>
        <p:xfrm>
          <a:off x="457200" y="620688"/>
          <a:ext cx="82296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Llamada rectangular"/>
          <p:cNvSpPr/>
          <p:nvPr/>
        </p:nvSpPr>
        <p:spPr>
          <a:xfrm rot="20522102">
            <a:off x="230978" y="726859"/>
            <a:ext cx="3678855" cy="1194782"/>
          </a:xfrm>
          <a:prstGeom prst="wedgeRectCallout">
            <a:avLst>
              <a:gd name="adj1" fmla="val -20968"/>
              <a:gd name="adj2" fmla="val 675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b="1" dirty="0" smtClean="0">
                <a:solidFill>
                  <a:schemeClr val="tx1"/>
                </a:solidFill>
                <a:latin typeface="Papyrus" pitchFamily="66" charset="0"/>
              </a:rPr>
              <a:t>ENFOQUE  Y DESCRIPCIÓN  DEL  MODELO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51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632003"/>
              </p:ext>
            </p:extLst>
          </p:nvPr>
        </p:nvGraphicFramePr>
        <p:xfrm>
          <a:off x="457200" y="260648"/>
          <a:ext cx="800323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575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6200000">
            <a:off x="-2813384" y="2826726"/>
            <a:ext cx="7056784" cy="1070992"/>
          </a:xfrm>
        </p:spPr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>
                <a:solidFill>
                  <a:srgbClr val="FFFF00"/>
                </a:solidFill>
                <a:latin typeface="Algerian" pitchFamily="82" charset="0"/>
              </a:rPr>
              <a:t>LA EVALUACIÓN SEGÚN EISNER 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017485"/>
              </p:ext>
            </p:extLst>
          </p:nvPr>
        </p:nvGraphicFramePr>
        <p:xfrm>
          <a:off x="914400" y="188640"/>
          <a:ext cx="82296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61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</p:txBody>
      </p:sp>
      <p:sp>
        <p:nvSpPr>
          <p:cNvPr id="4" name="3 Tarjeta"/>
          <p:cNvSpPr/>
          <p:nvPr/>
        </p:nvSpPr>
        <p:spPr>
          <a:xfrm rot="20860732">
            <a:off x="2483768" y="2095539"/>
            <a:ext cx="6120680" cy="3672408"/>
          </a:xfrm>
          <a:prstGeom prst="flowChartPunchedCard">
            <a:avLst/>
          </a:prstGeom>
          <a:solidFill>
            <a:srgbClr val="00CCFF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 err="1">
                <a:solidFill>
                  <a:schemeClr val="tx1"/>
                </a:solidFill>
                <a:latin typeface="Broadway" pitchFamily="82" charset="0"/>
              </a:rPr>
              <a:t>Eisner</a:t>
            </a:r>
            <a:r>
              <a:rPr lang="es-MX" sz="2800" dirty="0">
                <a:solidFill>
                  <a:schemeClr val="tx1"/>
                </a:solidFill>
                <a:latin typeface="Broadway" pitchFamily="82" charset="0"/>
              </a:rPr>
              <a:t> le da importancia al aprendizaje de los estudiantes referente a la materia en su contexto histórico y valora dichas influencias para el resultado de las mismas. </a:t>
            </a:r>
          </a:p>
          <a:p>
            <a:endParaRPr lang="es-MX" dirty="0"/>
          </a:p>
          <a:p>
            <a:pPr algn="ctr"/>
            <a:endParaRPr lang="es-MX" dirty="0"/>
          </a:p>
        </p:txBody>
      </p:sp>
      <p:sp>
        <p:nvSpPr>
          <p:cNvPr id="5" name="4 Flecha derecha"/>
          <p:cNvSpPr/>
          <p:nvPr/>
        </p:nvSpPr>
        <p:spPr>
          <a:xfrm rot="1530809">
            <a:off x="611560" y="692696"/>
            <a:ext cx="2952328" cy="172819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ÁMBITO CULTURAL </a:t>
            </a:r>
            <a:endParaRPr lang="es-MX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211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218949"/>
              </p:ext>
            </p:extLst>
          </p:nvPr>
        </p:nvGraphicFramePr>
        <p:xfrm>
          <a:off x="395536" y="332656"/>
          <a:ext cx="836327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Elipse"/>
          <p:cNvSpPr/>
          <p:nvPr/>
        </p:nvSpPr>
        <p:spPr>
          <a:xfrm>
            <a:off x="4067944" y="4365104"/>
            <a:ext cx="2592288" cy="2348880"/>
          </a:xfrm>
          <a:prstGeom prst="ellipse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209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dirty="0"/>
          </a:p>
          <a:p>
            <a:endParaRPr lang="es-MX" dirty="0"/>
          </a:p>
          <a:p>
            <a:r>
              <a:rPr lang="es-MX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Ámbito Productivo 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30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344000"/>
              </p:ext>
            </p:extLst>
          </p:nvPr>
        </p:nvGraphicFramePr>
        <p:xfrm>
          <a:off x="457200" y="1600200"/>
          <a:ext cx="8229600" cy="506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Pergamino horizontal"/>
          <p:cNvSpPr/>
          <p:nvPr/>
        </p:nvSpPr>
        <p:spPr>
          <a:xfrm>
            <a:off x="1115616" y="404664"/>
            <a:ext cx="6552728" cy="1656184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dirty="0"/>
          </a:p>
          <a:p>
            <a:pPr algn="ctr"/>
            <a:r>
              <a:rPr lang="es-MX" sz="28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POSIBLES LIMITACIONES DEL MODELO</a:t>
            </a:r>
          </a:p>
        </p:txBody>
      </p:sp>
    </p:spTree>
    <p:extLst>
      <p:ext uri="{BB962C8B-B14F-4D97-AF65-F5344CB8AC3E}">
        <p14:creationId xmlns:p14="http://schemas.microsoft.com/office/powerpoint/2010/main" val="95659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CONCLUSIÓN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b="1" dirty="0" smtClean="0">
                <a:solidFill>
                  <a:schemeClr val="bg1"/>
                </a:solidFill>
                <a:latin typeface="Tempus Sans ITC" pitchFamily="82" charset="0"/>
              </a:rPr>
              <a:t>El </a:t>
            </a:r>
            <a:r>
              <a:rPr lang="es-MX" b="1" dirty="0">
                <a:solidFill>
                  <a:schemeClr val="bg1"/>
                </a:solidFill>
                <a:latin typeface="Tempus Sans ITC" pitchFamily="82" charset="0"/>
              </a:rPr>
              <a:t>Modelo de Evaluación de William </a:t>
            </a:r>
            <a:r>
              <a:rPr lang="es-MX" b="1" dirty="0" err="1">
                <a:solidFill>
                  <a:schemeClr val="bg1"/>
                </a:solidFill>
                <a:latin typeface="Tempus Sans ITC" pitchFamily="82" charset="0"/>
              </a:rPr>
              <a:t>Eisner</a:t>
            </a:r>
            <a:r>
              <a:rPr lang="es-MX" b="1" dirty="0">
                <a:solidFill>
                  <a:schemeClr val="bg1"/>
                </a:solidFill>
                <a:latin typeface="Tempus Sans ITC" pitchFamily="82" charset="0"/>
              </a:rPr>
              <a:t> tiene sus fuertes en cuanto a su enfoque. Ya que el arte se centra en distinguir el uso del conocimiento a la vida misma, más que el conocimiento en si como mero entrenamiento.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402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753283">
            <a:off x="685800" y="980729"/>
            <a:ext cx="7772400" cy="4824536"/>
          </a:xfrm>
        </p:spPr>
        <p:txBody>
          <a:bodyPr>
            <a:prstTxWarp prst="textWave1">
              <a:avLst/>
            </a:prstTxWarp>
            <a:noAutofit/>
          </a:bodyPr>
          <a:lstStyle/>
          <a:p>
            <a:r>
              <a:rPr lang="es-MX" sz="6600" dirty="0" smtClean="0">
                <a:solidFill>
                  <a:schemeClr val="accent2">
                    <a:lumMod val="75000"/>
                  </a:schemeClr>
                </a:solidFill>
                <a:latin typeface="Footlight MT Light" pitchFamily="18" charset="0"/>
              </a:rPr>
              <a:t>L</a:t>
            </a:r>
            <a:r>
              <a:rPr lang="es-MX" sz="6600" dirty="0" smtClean="0">
                <a:solidFill>
                  <a:srgbClr val="FF0000"/>
                </a:solidFill>
                <a:latin typeface="Footlight MT Light" pitchFamily="18" charset="0"/>
              </a:rPr>
              <a:t>A</a:t>
            </a:r>
            <a:r>
              <a:rPr lang="es-MX" sz="6600" dirty="0" smtClean="0">
                <a:latin typeface="Footlight MT Light" pitchFamily="18" charset="0"/>
              </a:rPr>
              <a:t> </a:t>
            </a:r>
            <a:r>
              <a:rPr lang="es-MX" sz="6600" dirty="0" smtClean="0">
                <a:solidFill>
                  <a:srgbClr val="FFFF00"/>
                </a:solidFill>
                <a:latin typeface="Footlight MT Light" pitchFamily="18" charset="0"/>
              </a:rPr>
              <a:t>E</a:t>
            </a:r>
            <a:r>
              <a:rPr lang="es-MX" sz="6600" dirty="0" smtClean="0">
                <a:solidFill>
                  <a:srgbClr val="00B050"/>
                </a:solidFill>
                <a:latin typeface="Footlight MT Light" pitchFamily="18" charset="0"/>
              </a:rPr>
              <a:t>V</a:t>
            </a:r>
            <a:r>
              <a:rPr lang="es-MX" sz="6600" dirty="0" smtClean="0">
                <a:solidFill>
                  <a:schemeClr val="accent2">
                    <a:lumMod val="75000"/>
                  </a:schemeClr>
                </a:solidFill>
                <a:latin typeface="Footlight MT Light" pitchFamily="18" charset="0"/>
              </a:rPr>
              <a:t>A</a:t>
            </a:r>
            <a:r>
              <a:rPr lang="es-MX" sz="6600" dirty="0" smtClean="0">
                <a:solidFill>
                  <a:schemeClr val="accent6">
                    <a:lumMod val="75000"/>
                  </a:schemeClr>
                </a:solidFill>
                <a:latin typeface="Footlight MT Light" pitchFamily="18" charset="0"/>
              </a:rPr>
              <a:t>L</a:t>
            </a:r>
            <a:r>
              <a:rPr lang="es-MX" sz="6600" dirty="0" smtClean="0">
                <a:solidFill>
                  <a:srgbClr val="00B0F0"/>
                </a:solidFill>
                <a:latin typeface="Footlight MT Light" pitchFamily="18" charset="0"/>
              </a:rPr>
              <a:t>U</a:t>
            </a:r>
            <a:r>
              <a:rPr lang="es-MX" sz="6600" dirty="0" smtClean="0">
                <a:solidFill>
                  <a:srgbClr val="14BC0C"/>
                </a:solidFill>
                <a:latin typeface="Footlight MT Light" pitchFamily="18" charset="0"/>
              </a:rPr>
              <a:t>A</a:t>
            </a:r>
            <a:r>
              <a:rPr lang="es-MX" sz="6600" dirty="0" smtClean="0">
                <a:solidFill>
                  <a:srgbClr val="FF0066"/>
                </a:solidFill>
                <a:latin typeface="Footlight MT Light" pitchFamily="18" charset="0"/>
              </a:rPr>
              <a:t>C</a:t>
            </a:r>
            <a:r>
              <a:rPr lang="es-MX" sz="6600" dirty="0" smtClean="0">
                <a:solidFill>
                  <a:schemeClr val="bg1">
                    <a:lumMod val="95000"/>
                  </a:schemeClr>
                </a:solidFill>
                <a:latin typeface="Footlight MT Light" pitchFamily="18" charset="0"/>
              </a:rPr>
              <a:t>I</a:t>
            </a:r>
            <a:r>
              <a:rPr lang="es-MX" sz="6600" dirty="0" smtClean="0">
                <a:solidFill>
                  <a:srgbClr val="CC6600"/>
                </a:solidFill>
                <a:latin typeface="Footlight MT Light" pitchFamily="18" charset="0"/>
              </a:rPr>
              <a:t>Ó</a:t>
            </a:r>
            <a:r>
              <a:rPr lang="es-MX" sz="6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Footlight MT Light" pitchFamily="18" charset="0"/>
              </a:rPr>
              <a:t>N</a:t>
            </a:r>
            <a:r>
              <a:rPr lang="es-MX" sz="6600" dirty="0" smtClean="0">
                <a:latin typeface="Footlight MT Light" pitchFamily="18" charset="0"/>
              </a:rPr>
              <a:t> </a:t>
            </a:r>
            <a:r>
              <a:rPr lang="es-MX" sz="6600" dirty="0" smtClean="0">
                <a:solidFill>
                  <a:srgbClr val="00CCFF"/>
                </a:solidFill>
                <a:latin typeface="Footlight MT Light" pitchFamily="18" charset="0"/>
              </a:rPr>
              <a:t>C</a:t>
            </a:r>
            <a:r>
              <a:rPr lang="es-MX" sz="6600" dirty="0" smtClean="0">
                <a:solidFill>
                  <a:srgbClr val="008000"/>
                </a:solidFill>
                <a:latin typeface="Footlight MT Light" pitchFamily="18" charset="0"/>
              </a:rPr>
              <a:t>O</a:t>
            </a:r>
            <a:r>
              <a:rPr lang="es-MX" sz="6600" dirty="0" smtClean="0">
                <a:solidFill>
                  <a:srgbClr val="FFC000"/>
                </a:solidFill>
                <a:latin typeface="Footlight MT Light" pitchFamily="18" charset="0"/>
              </a:rPr>
              <a:t>M</a:t>
            </a:r>
            <a:r>
              <a:rPr lang="es-MX" sz="6600" dirty="0" smtClean="0">
                <a:solidFill>
                  <a:srgbClr val="7030A0"/>
                </a:solidFill>
                <a:latin typeface="Footlight MT Light" pitchFamily="18" charset="0"/>
              </a:rPr>
              <a:t>O</a:t>
            </a:r>
            <a:r>
              <a:rPr lang="es-MX" sz="6600" dirty="0" smtClean="0">
                <a:latin typeface="Footlight MT Light" pitchFamily="18" charset="0"/>
              </a:rPr>
              <a:t> </a:t>
            </a:r>
            <a:r>
              <a:rPr lang="es-MX" sz="6600" dirty="0" smtClean="0">
                <a:solidFill>
                  <a:srgbClr val="0000FF"/>
                </a:solidFill>
                <a:latin typeface="Footlight MT Light" pitchFamily="18" charset="0"/>
              </a:rPr>
              <a:t>I</a:t>
            </a:r>
            <a:r>
              <a:rPr lang="es-MX" sz="6600" dirty="0" smtClean="0">
                <a:solidFill>
                  <a:srgbClr val="FFFF00"/>
                </a:solidFill>
                <a:latin typeface="Footlight MT Light" pitchFamily="18" charset="0"/>
              </a:rPr>
              <a:t>N</a:t>
            </a:r>
            <a:r>
              <a:rPr lang="es-MX" sz="6600" dirty="0" smtClean="0">
                <a:solidFill>
                  <a:srgbClr val="CC0099"/>
                </a:solidFill>
                <a:latin typeface="Footlight MT Light" pitchFamily="18" charset="0"/>
              </a:rPr>
              <a:t>V</a:t>
            </a:r>
            <a:r>
              <a:rPr lang="es-MX" sz="6600" dirty="0" smtClean="0">
                <a:solidFill>
                  <a:srgbClr val="009900"/>
                </a:solidFill>
                <a:latin typeface="Footlight MT Light" pitchFamily="18" charset="0"/>
              </a:rPr>
              <a:t>E</a:t>
            </a:r>
            <a:r>
              <a:rPr lang="es-MX" sz="6600" dirty="0" smtClean="0">
                <a:solidFill>
                  <a:schemeClr val="bg2">
                    <a:lumMod val="50000"/>
                  </a:schemeClr>
                </a:solidFill>
                <a:latin typeface="Footlight MT Light" pitchFamily="18" charset="0"/>
              </a:rPr>
              <a:t>S</a:t>
            </a:r>
            <a:r>
              <a:rPr lang="es-MX" sz="6600" dirty="0" smtClean="0">
                <a:solidFill>
                  <a:srgbClr val="FF0000"/>
                </a:solidFill>
                <a:latin typeface="Footlight MT Light" pitchFamily="18" charset="0"/>
              </a:rPr>
              <a:t>T</a:t>
            </a:r>
            <a:r>
              <a:rPr lang="es-MX" sz="6600" dirty="0" smtClean="0">
                <a:solidFill>
                  <a:schemeClr val="bg2"/>
                </a:solidFill>
                <a:latin typeface="Footlight MT Light" pitchFamily="18" charset="0"/>
              </a:rPr>
              <a:t>I</a:t>
            </a:r>
            <a:r>
              <a:rPr lang="es-MX" sz="6600" dirty="0" smtClean="0">
                <a:solidFill>
                  <a:srgbClr val="FF3300"/>
                </a:solidFill>
                <a:latin typeface="Footlight MT Light" pitchFamily="18" charset="0"/>
              </a:rPr>
              <a:t>G</a:t>
            </a:r>
            <a:r>
              <a:rPr lang="es-MX" sz="6600" dirty="0" smtClean="0">
                <a:solidFill>
                  <a:srgbClr val="FF3399"/>
                </a:solidFill>
                <a:latin typeface="Footlight MT Light" pitchFamily="18" charset="0"/>
              </a:rPr>
              <a:t>A</a:t>
            </a:r>
            <a:r>
              <a:rPr lang="es-MX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Footlight MT Light" pitchFamily="18" charset="0"/>
              </a:rPr>
              <a:t>C</a:t>
            </a:r>
            <a:r>
              <a:rPr lang="es-MX" sz="6600" dirty="0" smtClean="0">
                <a:solidFill>
                  <a:schemeClr val="bg2">
                    <a:lumMod val="25000"/>
                  </a:schemeClr>
                </a:solidFill>
                <a:latin typeface="Footlight MT Light" pitchFamily="18" charset="0"/>
              </a:rPr>
              <a:t>I</a:t>
            </a:r>
            <a:r>
              <a:rPr lang="es-MX" sz="6600" dirty="0" smtClean="0">
                <a:solidFill>
                  <a:srgbClr val="00B050"/>
                </a:solidFill>
                <a:latin typeface="Footlight MT Light" pitchFamily="18" charset="0"/>
              </a:rPr>
              <a:t>Ó</a:t>
            </a:r>
            <a:r>
              <a:rPr lang="es-MX" sz="6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Footlight MT Light" pitchFamily="18" charset="0"/>
              </a:rPr>
              <a:t>N</a:t>
            </a:r>
            <a:r>
              <a:rPr lang="es-MX" sz="6600" dirty="0" smtClean="0">
                <a:latin typeface="Footlight MT Light" pitchFamily="18" charset="0"/>
              </a:rPr>
              <a:t> </a:t>
            </a:r>
            <a:endParaRPr lang="es-MX" sz="6600" dirty="0">
              <a:latin typeface="Footlight MT Light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04664"/>
            <a:ext cx="6400800" cy="1561728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265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478738754"/>
              </p:ext>
            </p:extLst>
          </p:nvPr>
        </p:nvGraphicFramePr>
        <p:xfrm>
          <a:off x="611560" y="0"/>
          <a:ext cx="7992888" cy="6381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824955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2060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>
          <a:xfrm rot="1296710">
            <a:off x="4687468" y="883529"/>
            <a:ext cx="4040188" cy="1398141"/>
          </a:xfrm>
          <a:solidFill>
            <a:srgbClr val="FFC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66700"/>
          </a:sp3d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b="1" dirty="0" smtClean="0">
                <a:latin typeface="Baskerville Old Face" pitchFamily="18" charset="0"/>
              </a:rPr>
              <a:t>Distinguió </a:t>
            </a:r>
            <a:r>
              <a:rPr lang="es-MX" sz="2800" b="1" dirty="0">
                <a:latin typeface="Baskerville Old Face" pitchFamily="18" charset="0"/>
              </a:rPr>
              <a:t>entre evaluación e investigación evaluativa. 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 rot="21395315">
            <a:off x="797547" y="2537640"/>
            <a:ext cx="4041775" cy="3951288"/>
          </a:xfrm>
          <a:solidFill>
            <a:srgbClr val="14BC0C"/>
          </a:solidFill>
          <a:scene3d>
            <a:camera prst="orthographicFront"/>
            <a:lightRig rig="threePt" dir="t"/>
          </a:scene3d>
          <a:sp3d>
            <a:bevelT w="222250"/>
          </a:sp3d>
        </p:spPr>
        <p:txBody>
          <a:bodyPr>
            <a:normAutofit/>
          </a:bodyPr>
          <a:lstStyle/>
          <a:p>
            <a:r>
              <a:rPr lang="es-MX" sz="2800" b="1" dirty="0" smtClean="0">
                <a:latin typeface="Gabriola" pitchFamily="82" charset="0"/>
              </a:rPr>
              <a:t>Entendida la evaluación como el proceso de emitir juicio de valor, y la investigación como la actividad científica que trata de aumentar la posibilidad de demostrar el valor de alguna actividad social.</a:t>
            </a:r>
          </a:p>
          <a:p>
            <a:endParaRPr lang="es-MX" sz="2800" dirty="0">
              <a:latin typeface="Gabriola" pitchFamily="82" charset="0"/>
            </a:endParaRPr>
          </a:p>
        </p:txBody>
      </p:sp>
      <p:sp>
        <p:nvSpPr>
          <p:cNvPr id="8" name="7 Flecha derecha"/>
          <p:cNvSpPr/>
          <p:nvPr/>
        </p:nvSpPr>
        <p:spPr>
          <a:xfrm>
            <a:off x="899592" y="548680"/>
            <a:ext cx="2808312" cy="1440160"/>
          </a:xfrm>
          <a:prstGeom prst="rightArrow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Schuman</a:t>
            </a:r>
            <a:r>
              <a:rPr lang="es-MX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(1967)</a:t>
            </a:r>
            <a:endParaRPr lang="es-MX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Elipse"/>
          <p:cNvSpPr/>
          <p:nvPr/>
        </p:nvSpPr>
        <p:spPr>
          <a:xfrm>
            <a:off x="5436096" y="2954288"/>
            <a:ext cx="3024336" cy="3240360"/>
          </a:xfrm>
          <a:prstGeom prst="ellipse">
            <a:avLst/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solidFill>
                  <a:schemeClr val="tx1"/>
                </a:solidFill>
                <a:latin typeface="Baskerville Old Face" pitchFamily="18" charset="0"/>
              </a:rPr>
              <a:t>L</a:t>
            </a:r>
            <a:r>
              <a:rPr lang="es-MX" sz="2400" b="1" dirty="0" smtClean="0">
                <a:solidFill>
                  <a:schemeClr val="tx1"/>
                </a:solidFill>
                <a:latin typeface="Baskerville Old Face" pitchFamily="18" charset="0"/>
              </a:rPr>
              <a:t>a </a:t>
            </a:r>
            <a:r>
              <a:rPr lang="es-MX" sz="2400" b="1" dirty="0">
                <a:solidFill>
                  <a:schemeClr val="tx1"/>
                </a:solidFill>
                <a:latin typeface="Baskerville Old Face" pitchFamily="18" charset="0"/>
              </a:rPr>
              <a:t>investigación evaluativa no tiene una metodología </a:t>
            </a:r>
            <a:r>
              <a:rPr lang="es-MX" sz="2400" b="1" dirty="0" smtClean="0">
                <a:solidFill>
                  <a:schemeClr val="tx1"/>
                </a:solidFill>
                <a:latin typeface="Baskerville Old Face" pitchFamily="18" charset="0"/>
              </a:rPr>
              <a:t>propia.</a:t>
            </a:r>
            <a:endParaRPr lang="es-MX" sz="2400" b="1" dirty="0">
              <a:solidFill>
                <a:schemeClr val="tx1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6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16110697"/>
              </p:ext>
            </p:extLst>
          </p:nvPr>
        </p:nvGraphicFramePr>
        <p:xfrm>
          <a:off x="251520" y="116632"/>
          <a:ext cx="864096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95536" y="476672"/>
            <a:ext cx="1080120" cy="597666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LA INVESTIGACIÓN EVALUATIVA </a:t>
            </a:r>
            <a:endParaRPr lang="es-MX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33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25963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3100" dirty="0" smtClean="0"/>
              <a:t/>
            </a:r>
            <a:br>
              <a:rPr lang="es-MX" sz="3100" dirty="0" smtClean="0"/>
            </a:br>
            <a:r>
              <a:rPr lang="es-MX" sz="40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Stufflebeam</a:t>
            </a:r>
            <a:r>
              <a:rPr lang="es-MX" sz="40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y </a:t>
            </a:r>
            <a:r>
              <a:rPr lang="es-MX" sz="4000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Shinkfield</a:t>
            </a:r>
            <a:r>
              <a:rPr lang="es-MX" sz="4000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 (1987)</a:t>
            </a:r>
            <a:r>
              <a:rPr lang="es-MX" sz="3600" dirty="0" smtClean="0">
                <a:solidFill>
                  <a:srgbClr val="FF3399"/>
                </a:solidFill>
                <a:latin typeface="BatangChe" pitchFamily="49" charset="-127"/>
                <a:ea typeface="BatangChe" pitchFamily="49" charset="-127"/>
              </a:rPr>
              <a:t> </a:t>
            </a:r>
            <a:r>
              <a:rPr lang="es-MX" sz="3600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/>
            </a:r>
            <a:br>
              <a:rPr lang="es-MX" sz="3600" dirty="0" smtClean="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</a:br>
            <a:endParaRPr lang="es-MX" sz="3600" dirty="0">
              <a:solidFill>
                <a:schemeClr val="bg1"/>
              </a:solidFill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 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544167393"/>
              </p:ext>
            </p:extLst>
          </p:nvPr>
        </p:nvGraphicFramePr>
        <p:xfrm>
          <a:off x="395536" y="548680"/>
          <a:ext cx="842493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0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s-MX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Tejada, J. (1999: 46)</a:t>
            </a:r>
            <a:endParaRPr lang="es-MX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“Se </a:t>
            </a:r>
            <a:r>
              <a:rPr lang="es-MX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observa una estrecha relación entre la planificación, desarrollo del programa y su evaluación. La investigación proporcionará la información básica para planificar y, si es necesario, </a:t>
            </a:r>
            <a:r>
              <a:rPr lang="es-MX" dirty="0" err="1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replanificar</a:t>
            </a:r>
            <a:r>
              <a:rPr lang="es-MX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”.</a:t>
            </a:r>
          </a:p>
          <a:p>
            <a:pPr marL="0" indent="0">
              <a:buNone/>
            </a:pPr>
            <a:endParaRPr lang="es-MX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pPr marL="0" indent="0">
              <a:buNone/>
            </a:pPr>
            <a:r>
              <a:rPr lang="es-MX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La investigación </a:t>
            </a:r>
            <a:r>
              <a:rPr lang="es-MX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se convierte en una alternativa metodológica de trabajo indispensable que para ayudar a comprender la realidad compleja del sistema educativo; debe establecer juicios precisos y tomar las decisiones con cierta base científica.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115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Llamada de nube"/>
          <p:cNvSpPr/>
          <p:nvPr/>
        </p:nvSpPr>
        <p:spPr>
          <a:xfrm>
            <a:off x="539552" y="260648"/>
            <a:ext cx="8460432" cy="5499992"/>
          </a:xfrm>
          <a:prstGeom prst="cloudCallout">
            <a:avLst>
              <a:gd name="adj1" fmla="val -49000"/>
              <a:gd name="adj2" fmla="val 65270"/>
            </a:avLst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800" dirty="0" smtClean="0">
              <a:latin typeface="High Tower Text" pitchFamily="18" charset="0"/>
            </a:endParaRPr>
          </a:p>
          <a:p>
            <a:pPr algn="ctr"/>
            <a:r>
              <a:rPr lang="es-MX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</a:rPr>
              <a:t>La actividad investigativa puede centrar su objetivo en el análisis de políticas, formas de enseñanza, currículo, uso de recursos, alumnado, procesos administrativos, auto-estudios institucionales, interacción, planificación, etc.</a:t>
            </a:r>
          </a:p>
          <a:p>
            <a:endParaRPr lang="es-MX" dirty="0" smtClean="0"/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382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131024" cy="1143000"/>
          </a:xfr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 w="184150"/>
          </a:sp3d>
        </p:spPr>
        <p:txBody>
          <a:bodyPr/>
          <a:lstStyle/>
          <a:p>
            <a:r>
              <a:rPr lang="es-MX" dirty="0" err="1" smtClean="0"/>
              <a:t>Rutman</a:t>
            </a:r>
            <a:r>
              <a:rPr lang="es-MX" dirty="0" smtClean="0"/>
              <a:t>, L. (1974: 16)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pattFill prst="sphere">
            <a:fgClr>
              <a:srgbClr val="FFFF00"/>
            </a:fgClr>
            <a:bgClr>
              <a:schemeClr val="bg1"/>
            </a:bgClr>
          </a:pattFill>
          <a:scene3d>
            <a:camera prst="orthographicFront"/>
            <a:lightRig rig="threePt" dir="t"/>
          </a:scene3d>
          <a:sp3d>
            <a:bevelT w="2032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dirty="0" smtClean="0">
                <a:latin typeface="Monotype Corsiva" pitchFamily="66" charset="0"/>
              </a:rPr>
              <a:t>Conceptualiza </a:t>
            </a:r>
            <a:r>
              <a:rPr lang="es-MX" sz="4000" dirty="0">
                <a:latin typeface="Monotype Corsiva" pitchFamily="66" charset="0"/>
              </a:rPr>
              <a:t>la investigación evaluativa “como el primero y más importante proceso de aplicación de procedimientos científicos para recoger informaciones válidas y confiables sobre la manera y alcance en que actividades específicas producen efectos particulares”</a:t>
            </a:r>
          </a:p>
        </p:txBody>
      </p:sp>
    </p:spTree>
    <p:extLst>
      <p:ext uri="{BB962C8B-B14F-4D97-AF65-F5344CB8AC3E}">
        <p14:creationId xmlns:p14="http://schemas.microsoft.com/office/powerpoint/2010/main" val="209510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Esquina doblada"/>
          <p:cNvSpPr/>
          <p:nvPr/>
        </p:nvSpPr>
        <p:spPr>
          <a:xfrm>
            <a:off x="3681008" y="397296"/>
            <a:ext cx="4608512" cy="5688632"/>
          </a:xfrm>
          <a:prstGeom prst="foldedCorner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MV Boli" pitchFamily="2" charset="0"/>
                <a:cs typeface="MV Boli" pitchFamily="2" charset="0"/>
              </a:rPr>
              <a:t>P</a:t>
            </a:r>
            <a:r>
              <a:rPr lang="es-MX" sz="3200" dirty="0" smtClean="0">
                <a:latin typeface="MV Boli" pitchFamily="2" charset="0"/>
                <a:cs typeface="MV Boli" pitchFamily="2" charset="0"/>
              </a:rPr>
              <a:t>or </a:t>
            </a:r>
            <a:r>
              <a:rPr lang="es-MX" sz="3200" dirty="0">
                <a:latin typeface="MV Boli" pitchFamily="2" charset="0"/>
                <a:cs typeface="MV Boli" pitchFamily="2" charset="0"/>
              </a:rPr>
              <a:t>su parte, expresa que la investigación evaluativa consiste en aplicar las herramientas de la investigación al servicio de la evaluación para hacer más preciso y objetivo el proceso de juzgar.</a:t>
            </a:r>
          </a:p>
        </p:txBody>
      </p:sp>
      <p:sp>
        <p:nvSpPr>
          <p:cNvPr id="6" name="5 Flecha derecha"/>
          <p:cNvSpPr/>
          <p:nvPr/>
        </p:nvSpPr>
        <p:spPr>
          <a:xfrm rot="20339621">
            <a:off x="357183" y="2737556"/>
            <a:ext cx="3251170" cy="1008112"/>
          </a:xfrm>
          <a:prstGeom prst="rightArrow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w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Weiss</a:t>
            </a:r>
            <a:r>
              <a:rPr lang="es-MX" dirty="0" smtClean="0">
                <a:solidFill>
                  <a:schemeClr val="tx1"/>
                </a:solidFill>
                <a:latin typeface="MV Boli" pitchFamily="2" charset="0"/>
                <a:cs typeface="MV Boli" pitchFamily="2" charset="0"/>
              </a:rPr>
              <a:t>, C. (1978)</a:t>
            </a:r>
            <a:endParaRPr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51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s-MX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Schuman</a:t>
            </a:r>
            <a:r>
              <a:rPr lang="es-MX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en </a:t>
            </a:r>
            <a:r>
              <a:rPr lang="es-MX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Alvira</a:t>
            </a:r>
            <a:r>
              <a:rPr lang="es-MX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F. (1991</a:t>
            </a:r>
            <a:r>
              <a:rPr lang="es-MX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br>
              <a:rPr lang="es-MX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3399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s-MX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tipos de investigación</a:t>
            </a:r>
            <a:endParaRPr lang="es-MX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95536" y="2060848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s-MX" dirty="0">
                <a:solidFill>
                  <a:schemeClr val="bg1"/>
                </a:solidFill>
                <a:latin typeface="Kristen ITC" pitchFamily="66" charset="0"/>
              </a:rPr>
              <a:t>1. La evaluación última o de los resultados, se refiere a la determinación del éxito global de un programa o institución de acuerdo a los objetivos que se habían fijado.</a:t>
            </a:r>
          </a:p>
          <a:p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4008" y="2060848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s-MX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2</a:t>
            </a:r>
            <a:r>
              <a:rPr lang="es-MX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. La evaluación previa que se centra en la delimitación de necesidades, metas, objetivos y puesta en marcha de la intervención.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23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5256584"/>
          </a:xfrm>
        </p:spPr>
        <p:txBody>
          <a:bodyPr>
            <a:noAutofit/>
          </a:bodyPr>
          <a:lstStyle/>
          <a:p>
            <a:r>
              <a:rPr lang="es-MX" sz="5400" dirty="0">
                <a:solidFill>
                  <a:srgbClr val="FF3399"/>
                </a:solidFill>
              </a:rPr>
              <a:t>REFERENCIAS:</a:t>
            </a:r>
            <a:r>
              <a:rPr lang="es-MX" sz="2000" dirty="0">
                <a:solidFill>
                  <a:srgbClr val="FF3399"/>
                </a:solidFill>
              </a:rPr>
              <a:t/>
            </a:r>
            <a:br>
              <a:rPr lang="es-MX" sz="2000" dirty="0">
                <a:solidFill>
                  <a:srgbClr val="FF3399"/>
                </a:solidFill>
              </a:rPr>
            </a:br>
            <a:r>
              <a:rPr lang="es-MX" sz="2400" dirty="0">
                <a:solidFill>
                  <a:schemeClr val="bg1">
                    <a:lumMod val="75000"/>
                  </a:schemeClr>
                </a:solidFill>
              </a:rPr>
              <a:t>García F. M. Evaluación en el proceso formativo métodos e instrumentos. Universidad de Córdoba. Extraído el 08/06/10. Disponible en la página Web: www.uco.es/servicios/</a:t>
            </a:r>
            <a:r>
              <a:rPr lang="es-MX" sz="2400" dirty="0" err="1">
                <a:solidFill>
                  <a:schemeClr val="bg1">
                    <a:lumMod val="75000"/>
                  </a:schemeClr>
                </a:solidFill>
              </a:rPr>
              <a:t>informatica</a:t>
            </a:r>
            <a:r>
              <a:rPr lang="es-MX" sz="2400" dirty="0">
                <a:solidFill>
                  <a:schemeClr val="bg1">
                    <a:lumMod val="75000"/>
                  </a:schemeClr>
                </a:solidFill>
              </a:rPr>
              <a:t>/.../texto7.htm</a:t>
            </a:r>
            <a:br>
              <a:rPr lang="es-MX" sz="2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s-MX" sz="2400" dirty="0">
                <a:solidFill>
                  <a:schemeClr val="bg1">
                    <a:lumMod val="75000"/>
                  </a:schemeClr>
                </a:solidFill>
              </a:rPr>
              <a:t> </a:t>
            </a:r>
            <a:br>
              <a:rPr lang="es-MX" sz="2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s-MX" sz="2400" dirty="0" err="1">
                <a:solidFill>
                  <a:schemeClr val="bg1">
                    <a:lumMod val="75000"/>
                  </a:schemeClr>
                </a:solidFill>
              </a:rPr>
              <a:t>Stufflebeam</a:t>
            </a:r>
            <a:r>
              <a:rPr lang="es-MX" sz="2400" dirty="0">
                <a:solidFill>
                  <a:schemeClr val="bg1">
                    <a:lumMod val="75000"/>
                  </a:schemeClr>
                </a:solidFill>
              </a:rPr>
              <a:t>, D. L &amp; </a:t>
            </a:r>
            <a:r>
              <a:rPr lang="es-MX" sz="2400" dirty="0" err="1">
                <a:solidFill>
                  <a:schemeClr val="bg1">
                    <a:lumMod val="75000"/>
                  </a:schemeClr>
                </a:solidFill>
              </a:rPr>
              <a:t>Shinkfield</a:t>
            </a:r>
            <a:r>
              <a:rPr lang="es-MX" sz="2400" dirty="0">
                <a:solidFill>
                  <a:schemeClr val="bg1">
                    <a:lumMod val="75000"/>
                  </a:schemeClr>
                </a:solidFill>
              </a:rPr>
              <a:t>, A.J. (1989), Evaluación Sistemática: Guía Teórica y Práctica. Barcelona: Paidós.</a:t>
            </a:r>
            <a:br>
              <a:rPr lang="es-MX" sz="24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es-MX" sz="2400" dirty="0">
                <a:solidFill>
                  <a:schemeClr val="bg1">
                    <a:lumMod val="75000"/>
                  </a:schemeClr>
                </a:solidFill>
              </a:rPr>
              <a:t>Publicado por Ana Gudiño</a:t>
            </a:r>
            <a:br>
              <a:rPr lang="es-MX" sz="2400" dirty="0">
                <a:solidFill>
                  <a:schemeClr val="bg1">
                    <a:lumMod val="75000"/>
                  </a:schemeClr>
                </a:solidFill>
              </a:rPr>
            </a:br>
            <a:endParaRPr lang="es-MX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792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448728"/>
              </p:ext>
            </p:extLst>
          </p:nvPr>
        </p:nvGraphicFramePr>
        <p:xfrm>
          <a:off x="457200" y="476672"/>
          <a:ext cx="8229600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886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solidFill>
                  <a:srgbClr val="FFFF00"/>
                </a:solidFill>
              </a:rPr>
              <a:t> </a:t>
            </a:r>
            <a:endParaRPr lang="es-MX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Llamada rectangular redondeada"/>
          <p:cNvSpPr/>
          <p:nvPr/>
        </p:nvSpPr>
        <p:spPr>
          <a:xfrm rot="20926525">
            <a:off x="1008364" y="2600149"/>
            <a:ext cx="2880320" cy="2880320"/>
          </a:xfrm>
          <a:prstGeom prst="wedgeRoundRectCallou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90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Funcionalidad del proyecto pedagógico:</a:t>
            </a:r>
          </a:p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Como influyen las situaciones en que se aplica, ventajas</a:t>
            </a:r>
            <a:r>
              <a:rPr lang="es-MX" sz="2000" b="1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s-MX" sz="2000" b="1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y  desventajas </a:t>
            </a:r>
            <a:endParaRPr lang="es-MX" sz="2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4 Llamada rectangular redondeada"/>
          <p:cNvSpPr/>
          <p:nvPr/>
        </p:nvSpPr>
        <p:spPr>
          <a:xfrm rot="383865">
            <a:off x="5220072" y="2573011"/>
            <a:ext cx="2592288" cy="2736304"/>
          </a:xfrm>
          <a:prstGeom prst="wedgeRoundRectCallout">
            <a:avLst/>
          </a:prstGeom>
          <a:solidFill>
            <a:srgbClr val="00FF00"/>
          </a:solidFill>
          <a:ln>
            <a:noFill/>
          </a:ln>
          <a:scene3d>
            <a:camera prst="orthographicFront"/>
            <a:lightRig rig="threePt" dir="t"/>
          </a:scene3d>
          <a:sp3d>
            <a:bevelT w="2222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 smtClean="0">
                <a:solidFill>
                  <a:schemeClr val="tx1"/>
                </a:solidFill>
                <a:latin typeface="Gulim" pitchFamily="34" charset="-127"/>
                <a:ea typeface="Gulim" pitchFamily="34" charset="-127"/>
              </a:rPr>
              <a:t>Como han de participar los alumnos (dinámica procesual)</a:t>
            </a:r>
          </a:p>
          <a:p>
            <a:pPr algn="ctr"/>
            <a:endParaRPr lang="es-MX" dirty="0"/>
          </a:p>
        </p:txBody>
      </p:sp>
      <p:sp>
        <p:nvSpPr>
          <p:cNvPr id="6" name="5 Proceso predefinido"/>
          <p:cNvSpPr/>
          <p:nvPr/>
        </p:nvSpPr>
        <p:spPr>
          <a:xfrm>
            <a:off x="2209412" y="620687"/>
            <a:ext cx="5184576" cy="977815"/>
          </a:xfrm>
          <a:prstGeom prst="flowChartPredefinedProcess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dirty="0">
                <a:solidFill>
                  <a:srgbClr val="FFFF00"/>
                </a:solidFill>
                <a:latin typeface="Jokerman" pitchFamily="82" charset="0"/>
              </a:rPr>
              <a:t>Objetivos</a:t>
            </a:r>
            <a:endParaRPr lang="es-MX" sz="4000" dirty="0">
              <a:latin typeface="Jokerm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6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4608512"/>
          </a:xfrm>
          <a:ln w="8572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>
            <a:normAutofit lnSpcReduction="10000"/>
          </a:bodyPr>
          <a:lstStyle/>
          <a:p>
            <a:endParaRPr lang="es-MX" dirty="0" smtClean="0">
              <a:solidFill>
                <a:srgbClr val="00CCFF"/>
              </a:solidFill>
            </a:endParaRPr>
          </a:p>
          <a:p>
            <a:r>
              <a:rPr lang="es-MX" dirty="0" smtClean="0">
                <a:solidFill>
                  <a:srgbClr val="00CCFF"/>
                </a:solidFill>
              </a:rPr>
              <a:t>Tiene </a:t>
            </a:r>
            <a:r>
              <a:rPr lang="es-MX" dirty="0" smtClean="0">
                <a:solidFill>
                  <a:srgbClr val="00CCFF"/>
                </a:solidFill>
              </a:rPr>
              <a:t>como finalidad analizar los procesos de negociación que se dan en el aula.</a:t>
            </a:r>
          </a:p>
          <a:p>
            <a:r>
              <a:rPr lang="es-MX" dirty="0" smtClean="0">
                <a:solidFill>
                  <a:srgbClr val="FFFF00"/>
                </a:solidFill>
                <a:latin typeface="Footlight MT Light" pitchFamily="18" charset="0"/>
              </a:rPr>
              <a:t>Comprende el contexto y sus interrelaciones, analiza las implicaciones y explica sus perspectivas.</a:t>
            </a:r>
          </a:p>
          <a:p>
            <a:r>
              <a:rPr lang="es-MX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El evaluador recopila datos sugerencias y alternativas, promueve y contrasta las opiniones, y facilita el cambio</a:t>
            </a:r>
            <a:r>
              <a:rPr lang="es-MX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dirty="0" smtClean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84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Llamada con línea 1 (borde y barra de énfasis)"/>
          <p:cNvSpPr/>
          <p:nvPr/>
        </p:nvSpPr>
        <p:spPr>
          <a:xfrm rot="918115">
            <a:off x="2487202" y="1242372"/>
            <a:ext cx="4320480" cy="1152128"/>
          </a:xfrm>
          <a:prstGeom prst="accentBorderCallout1">
            <a:avLst>
              <a:gd name="adj1" fmla="val 18750"/>
              <a:gd name="adj2" fmla="val -8333"/>
              <a:gd name="adj3" fmla="val 147373"/>
              <a:gd name="adj4" fmla="val -28072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itchFamily="49" charset="-122"/>
                <a:ea typeface="FangSong" pitchFamily="49" charset="-122"/>
              </a:rPr>
              <a:t>Muestra flexibilidad y contextualización </a:t>
            </a:r>
          </a:p>
          <a:p>
            <a:pPr algn="ctr"/>
            <a:endParaRPr lang="es-MX" dirty="0"/>
          </a:p>
        </p:txBody>
      </p:sp>
      <p:sp>
        <p:nvSpPr>
          <p:cNvPr id="5" name="4 Llamada con línea 3"/>
          <p:cNvSpPr/>
          <p:nvPr/>
        </p:nvSpPr>
        <p:spPr>
          <a:xfrm rot="21056296">
            <a:off x="2408845" y="3305791"/>
            <a:ext cx="5904656" cy="1944216"/>
          </a:xfrm>
          <a:prstGeom prst="borderCallout3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ootlight MT Light" pitchFamily="18" charset="0"/>
              </a:rPr>
              <a:t>El estudio se realiza en las condiciones  normales y no son manipulables. </a:t>
            </a:r>
          </a:p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42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prstTxWarp prst="textWave2">
              <a:avLst>
                <a:gd name="adj1" fmla="val 12500"/>
                <a:gd name="adj2" fmla="val 168"/>
              </a:avLst>
            </a:prstTxWarp>
            <a:normAutofit/>
          </a:bodyPr>
          <a:lstStyle/>
          <a:p>
            <a:pPr marL="0" indent="0" algn="ctr">
              <a:buNone/>
            </a:pPr>
            <a:r>
              <a:rPr lang="es-MX" sz="6000" dirty="0" smtClean="0">
                <a:solidFill>
                  <a:srgbClr val="FFFF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 pitchFamily="49" charset="-127"/>
                <a:ea typeface="BatangChe" pitchFamily="49" charset="-127"/>
              </a:rPr>
              <a:t>MODELO DE EVALUACIÓN BASADO EN LA CRITICA ARTÍSTICA </a:t>
            </a:r>
            <a:endParaRPr lang="es-MX" sz="6000" dirty="0">
              <a:solidFill>
                <a:srgbClr val="FFFF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Che" pitchFamily="49" charset="-127"/>
              <a:ea typeface="BatangChe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3652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1216" y="5373216"/>
            <a:ext cx="8229600" cy="1143000"/>
          </a:xfrm>
        </p:spPr>
        <p:txBody>
          <a:bodyPr/>
          <a:lstStyle/>
          <a:p>
            <a:endParaRPr lang="es-MX" dirty="0">
              <a:solidFill>
                <a:srgbClr val="FFFF00"/>
              </a:solidFill>
              <a:latin typeface="Ravie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3 Rectángulo redondeado"/>
          <p:cNvSpPr/>
          <p:nvPr/>
        </p:nvSpPr>
        <p:spPr>
          <a:xfrm rot="20948700">
            <a:off x="685775" y="843442"/>
            <a:ext cx="6680332" cy="2952328"/>
          </a:xfrm>
          <a:prstGeom prst="round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“NO TODO LO QUE IMPORTA SE PUEDE MEDIR Y NO TODO LO QUE SE PUEDE </a:t>
            </a:r>
            <a:r>
              <a:rPr lang="es-MX" sz="28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MEDIR </a:t>
            </a:r>
            <a:r>
              <a:rPr lang="es-MX" sz="28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ES </a:t>
            </a:r>
            <a:r>
              <a:rPr lang="es-MX" sz="28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IMPORTANTE </a:t>
            </a:r>
            <a:r>
              <a:rPr lang="es-MX" sz="28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“</a:t>
            </a:r>
            <a:endParaRPr lang="es-MX" sz="28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endParaRPr lang="es-MX" dirty="0"/>
          </a:p>
        </p:txBody>
      </p:sp>
      <p:sp>
        <p:nvSpPr>
          <p:cNvPr id="5" name="4 Marco"/>
          <p:cNvSpPr/>
          <p:nvPr/>
        </p:nvSpPr>
        <p:spPr>
          <a:xfrm>
            <a:off x="4860032" y="4149080"/>
            <a:ext cx="3672408" cy="1728192"/>
          </a:xfrm>
          <a:prstGeom prst="frame">
            <a:avLst>
              <a:gd name="adj1" fmla="val 6888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5400" dirty="0" err="1">
                <a:solidFill>
                  <a:schemeClr val="bg1"/>
                </a:solidFill>
                <a:latin typeface="Ravie" pitchFamily="82" charset="0"/>
              </a:rPr>
              <a:t>Eisner</a:t>
            </a:r>
            <a:endParaRPr lang="es-MX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3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5746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Llamada rectangular"/>
          <p:cNvSpPr/>
          <p:nvPr/>
        </p:nvSpPr>
        <p:spPr>
          <a:xfrm>
            <a:off x="3059832" y="476672"/>
            <a:ext cx="3600400" cy="93610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Papyrus" pitchFamily="66" charset="0"/>
              </a:rPr>
              <a:t>PLANTEAMIENTOS</a:t>
            </a:r>
            <a:r>
              <a:rPr lang="es-MX" dirty="0" smtClean="0"/>
              <a:t>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767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1097</Words>
  <Application>Microsoft Office PowerPoint</Application>
  <PresentationFormat>Presentación en pantalla (4:3)</PresentationFormat>
  <Paragraphs>102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29" baseType="lpstr">
      <vt:lpstr>Tema de Office</vt:lpstr>
      <vt:lpstr>EVALUACIÓN ILUMINATIVA </vt:lpstr>
      <vt:lpstr>Presentación de PowerPoint</vt:lpstr>
      <vt:lpstr>Presentación de PowerPoint</vt:lpstr>
      <vt:lpstr>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LA EVALUACIÓN SEGÚN EISNER </vt:lpstr>
      <vt:lpstr>   </vt:lpstr>
      <vt:lpstr>   </vt:lpstr>
      <vt:lpstr>Presentación de PowerPoint</vt:lpstr>
      <vt:lpstr>CONCLUSIÓN </vt:lpstr>
      <vt:lpstr>LA EVALUACIÓN COMO INVESTIGACIÓN </vt:lpstr>
      <vt:lpstr>Presentación de PowerPoint</vt:lpstr>
      <vt:lpstr>Presentación de PowerPoint</vt:lpstr>
      <vt:lpstr> Stufflebeam y Shinkfield (1987)  </vt:lpstr>
      <vt:lpstr>Tejada, J. (1999: 46)</vt:lpstr>
      <vt:lpstr>Presentación de PowerPoint</vt:lpstr>
      <vt:lpstr>Rutman, L. (1974: 16)</vt:lpstr>
      <vt:lpstr>Presentación de PowerPoint</vt:lpstr>
      <vt:lpstr>Schuman, en Alvira, F. (1991) tipos de investigación</vt:lpstr>
      <vt:lpstr>REFERENCIAS: García F. M. Evaluación en el proceso formativo métodos e instrumentos. Universidad de Córdoba. Extraído el 08/06/10. Disponible en la página Web: www.uco.es/servicios/informatica/.../texto7.htm   Stufflebeam, D. L &amp; Shinkfield, A.J. (1989), Evaluación Sistemática: Guía Teórica y Práctica. Barcelona: Paidós. Publicado por Ana Gudiño </vt:lpstr>
    </vt:vector>
  </TitlesOfParts>
  <Company>Iracom Serv Computacionales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EVALUACIÓN COMO INVESTIGACIÓN</dc:title>
  <dc:creator>Luz Eskiivel</dc:creator>
  <cp:lastModifiedBy>Luz Eskiivel</cp:lastModifiedBy>
  <cp:revision>28</cp:revision>
  <dcterms:created xsi:type="dcterms:W3CDTF">2014-03-27T19:43:04Z</dcterms:created>
  <dcterms:modified xsi:type="dcterms:W3CDTF">2014-03-29T19:05:37Z</dcterms:modified>
</cp:coreProperties>
</file>