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72" r:id="rId2"/>
    <p:sldId id="256" r:id="rId3"/>
    <p:sldId id="257" r:id="rId4"/>
    <p:sldId id="261" r:id="rId5"/>
    <p:sldId id="262" r:id="rId6"/>
    <p:sldId id="271" r:id="rId7"/>
    <p:sldId id="267" r:id="rId8"/>
    <p:sldId id="279" r:id="rId9"/>
    <p:sldId id="278" r:id="rId10"/>
    <p:sldId id="258" r:id="rId11"/>
    <p:sldId id="273" r:id="rId12"/>
    <p:sldId id="264" r:id="rId13"/>
    <p:sldId id="274" r:id="rId14"/>
    <p:sldId id="280" r:id="rId15"/>
    <p:sldId id="276" r:id="rId16"/>
    <p:sldId id="265" r:id="rId17"/>
    <p:sldId id="266" r:id="rId18"/>
    <p:sldId id="281" r:id="rId19"/>
    <p:sldId id="282" r:id="rId20"/>
    <p:sldId id="283" r:id="rId21"/>
    <p:sldId id="259" r:id="rId22"/>
    <p:sldId id="284" r:id="rId23"/>
    <p:sldId id="285" r:id="rId24"/>
    <p:sldId id="286" r:id="rId25"/>
    <p:sldId id="287" r:id="rId26"/>
    <p:sldId id="260" r:id="rId27"/>
    <p:sldId id="288" r:id="rId28"/>
    <p:sldId id="290" r:id="rId2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574" autoAdjust="0"/>
  </p:normalViewPr>
  <p:slideViewPr>
    <p:cSldViewPr>
      <p:cViewPr>
        <p:scale>
          <a:sx n="50" d="100"/>
          <a:sy n="50" d="100"/>
        </p:scale>
        <p:origin x="-1195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62505F-595B-4ED6-A419-401D7A8B24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DD3C7AE-32CA-4016-82DC-4D5DB1B6F25D}">
      <dgm:prSet phldrT="[Texto]" phldr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s-MX"/>
        </a:p>
      </dgm:t>
    </dgm:pt>
    <dgm:pt modelId="{31817192-8A36-4AFA-8186-1A35F811E9F7}" type="parTrans" cxnId="{B56DE847-3212-4416-A199-BE10F8B1F7AC}">
      <dgm:prSet/>
      <dgm:spPr/>
      <dgm:t>
        <a:bodyPr/>
        <a:lstStyle/>
        <a:p>
          <a:endParaRPr lang="es-MX"/>
        </a:p>
      </dgm:t>
    </dgm:pt>
    <dgm:pt modelId="{1CAEFF2B-3487-4C4D-906F-0CE5648C0F2D}" type="sibTrans" cxnId="{B56DE847-3212-4416-A199-BE10F8B1F7AC}">
      <dgm:prSet/>
      <dgm:spPr/>
      <dgm:t>
        <a:bodyPr/>
        <a:lstStyle/>
        <a:p>
          <a:endParaRPr lang="es-MX"/>
        </a:p>
      </dgm:t>
    </dgm:pt>
    <dgm:pt modelId="{A0A540DC-89AD-4BC6-A2CE-173739F6D421}">
      <dgm:prSet phldrT="[Texto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marL="0" indent="0"/>
          <a:r>
            <a:rPr lang="es-MX" sz="3200" b="1" dirty="0" smtClean="0">
              <a:latin typeface="Arial Narrow" pitchFamily="34" charset="0"/>
            </a:rPr>
            <a:t>Evaluación orientada hacia los objetivos</a:t>
          </a:r>
          <a:endParaRPr lang="es-MX" sz="3200" b="1" dirty="0">
            <a:latin typeface="Arial Narrow" pitchFamily="34" charset="0"/>
          </a:endParaRPr>
        </a:p>
      </dgm:t>
    </dgm:pt>
    <dgm:pt modelId="{E95821AA-6303-45C2-A9CF-3073B595F3FE}" type="parTrans" cxnId="{8282BCC4-BFFF-4862-ABCF-EB1488750209}">
      <dgm:prSet/>
      <dgm:spPr/>
      <dgm:t>
        <a:bodyPr/>
        <a:lstStyle/>
        <a:p>
          <a:endParaRPr lang="es-MX"/>
        </a:p>
      </dgm:t>
    </dgm:pt>
    <dgm:pt modelId="{826D07AE-D920-49AC-A0D4-5278054FDE5B}" type="sibTrans" cxnId="{8282BCC4-BFFF-4862-ABCF-EB1488750209}">
      <dgm:prSet/>
      <dgm:spPr/>
      <dgm:t>
        <a:bodyPr/>
        <a:lstStyle/>
        <a:p>
          <a:endParaRPr lang="es-MX"/>
        </a:p>
      </dgm:t>
    </dgm:pt>
    <dgm:pt modelId="{37C7D73B-6887-4F43-B832-BC8B6F8D6983}">
      <dgm:prSet phldrT="[Texto]" phldr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9AE305A2-F47A-4D45-8305-5CBD5433BB2D}" type="parTrans" cxnId="{BF6EC62E-8F8D-4B95-BAE1-D07039264428}">
      <dgm:prSet/>
      <dgm:spPr/>
      <dgm:t>
        <a:bodyPr/>
        <a:lstStyle/>
        <a:p>
          <a:endParaRPr lang="es-MX"/>
        </a:p>
      </dgm:t>
    </dgm:pt>
    <dgm:pt modelId="{F5CB0028-0AFE-479C-A385-60DFA9BD0447}" type="sibTrans" cxnId="{BF6EC62E-8F8D-4B95-BAE1-D07039264428}">
      <dgm:prSet/>
      <dgm:spPr/>
      <dgm:t>
        <a:bodyPr/>
        <a:lstStyle/>
        <a:p>
          <a:endParaRPr lang="es-MX"/>
        </a:p>
      </dgm:t>
    </dgm:pt>
    <dgm:pt modelId="{AFF0F965-9CA0-46ED-BE7C-A4B08A672B20}">
      <dgm:prSet phldrT="[Tex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s-MX" sz="3200" b="1" dirty="0" smtClean="0">
              <a:solidFill>
                <a:srgbClr val="FF0000"/>
              </a:solidFill>
              <a:latin typeface="Arial Narrow" pitchFamily="34" charset="0"/>
            </a:rPr>
            <a:t>Información para la Toma de Decisiones</a:t>
          </a:r>
          <a:endParaRPr lang="es-MX" sz="3200" b="1" dirty="0">
            <a:solidFill>
              <a:srgbClr val="FF0000"/>
            </a:solidFill>
            <a:latin typeface="Arial Narrow" pitchFamily="34" charset="0"/>
          </a:endParaRPr>
        </a:p>
      </dgm:t>
    </dgm:pt>
    <dgm:pt modelId="{57B393A2-56BC-4C45-8A2F-39602A3F2DEB}" type="parTrans" cxnId="{7CFEC2A8-397A-4287-B458-B36253E1E01A}">
      <dgm:prSet/>
      <dgm:spPr/>
      <dgm:t>
        <a:bodyPr/>
        <a:lstStyle/>
        <a:p>
          <a:endParaRPr lang="es-MX"/>
        </a:p>
      </dgm:t>
    </dgm:pt>
    <dgm:pt modelId="{CC0F6F1B-0941-48D8-B48C-5054DD150A2E}" type="sibTrans" cxnId="{7CFEC2A8-397A-4287-B458-B36253E1E01A}">
      <dgm:prSet/>
      <dgm:spPr/>
      <dgm:t>
        <a:bodyPr/>
        <a:lstStyle/>
        <a:p>
          <a:endParaRPr lang="es-MX"/>
        </a:p>
      </dgm:t>
    </dgm:pt>
    <dgm:pt modelId="{FEABC9F7-ED90-4E2B-87B7-BDBBC15E9710}">
      <dgm:prSet phldrT="[Texto]" phldr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2A718662-FD02-4789-9C24-B60827D300D0}" type="parTrans" cxnId="{1304D040-287C-4359-98AE-7AD6831CBE88}">
      <dgm:prSet/>
      <dgm:spPr/>
      <dgm:t>
        <a:bodyPr/>
        <a:lstStyle/>
        <a:p>
          <a:endParaRPr lang="es-MX"/>
        </a:p>
      </dgm:t>
    </dgm:pt>
    <dgm:pt modelId="{8A941990-91D5-4588-992F-C551DC763A42}" type="sibTrans" cxnId="{1304D040-287C-4359-98AE-7AD6831CBE88}">
      <dgm:prSet/>
      <dgm:spPr/>
      <dgm:t>
        <a:bodyPr/>
        <a:lstStyle/>
        <a:p>
          <a:endParaRPr lang="es-MX"/>
        </a:p>
      </dgm:t>
    </dgm:pt>
    <dgm:pt modelId="{ADD20E59-52EC-45AD-9ABA-41D48806E36A}">
      <dgm:prSet phldrT="[Texto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MX" sz="3200" b="1" dirty="0" smtClean="0">
              <a:latin typeface="Arial Narrow" pitchFamily="34" charset="0"/>
            </a:rPr>
            <a:t>Evaluación orientada al consumidor</a:t>
          </a:r>
          <a:endParaRPr lang="es-MX" sz="3200" b="1" dirty="0">
            <a:latin typeface="Arial Narrow" pitchFamily="34" charset="0"/>
          </a:endParaRPr>
        </a:p>
      </dgm:t>
    </dgm:pt>
    <dgm:pt modelId="{DFDF3D9C-2288-4AB1-AA36-902F71340E9C}" type="parTrans" cxnId="{27613A66-EED3-44A7-9FCF-C514B0C6E138}">
      <dgm:prSet/>
      <dgm:spPr/>
      <dgm:t>
        <a:bodyPr/>
        <a:lstStyle/>
        <a:p>
          <a:endParaRPr lang="es-MX"/>
        </a:p>
      </dgm:t>
    </dgm:pt>
    <dgm:pt modelId="{2B4DAE49-3DF3-4D42-ABC2-F1E828BAC9B1}" type="sibTrans" cxnId="{27613A66-EED3-44A7-9FCF-C514B0C6E138}">
      <dgm:prSet/>
      <dgm:spPr/>
      <dgm:t>
        <a:bodyPr/>
        <a:lstStyle/>
        <a:p>
          <a:endParaRPr lang="es-MX"/>
        </a:p>
      </dgm:t>
    </dgm:pt>
    <dgm:pt modelId="{23DCB16D-769D-4FA9-8C7E-E7ED63F3552E}">
      <dgm:prSet phldrT="[Texto]" phldr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51394090-9FC0-4492-BE2B-D333C8319027}" type="parTrans" cxnId="{DCAFB5D9-34D3-47BB-B1D0-510747D57F76}">
      <dgm:prSet/>
      <dgm:spPr/>
      <dgm:t>
        <a:bodyPr/>
        <a:lstStyle/>
        <a:p>
          <a:endParaRPr lang="es-MX"/>
        </a:p>
      </dgm:t>
    </dgm:pt>
    <dgm:pt modelId="{F4BA285F-DBFF-45E2-924D-7A826D970DA5}" type="sibTrans" cxnId="{DCAFB5D9-34D3-47BB-B1D0-510747D57F76}">
      <dgm:prSet/>
      <dgm:spPr/>
      <dgm:t>
        <a:bodyPr/>
        <a:lstStyle/>
        <a:p>
          <a:endParaRPr lang="es-MX"/>
        </a:p>
      </dgm:t>
    </dgm:pt>
    <dgm:pt modelId="{943E740B-A4BA-474C-A424-B9A13588E5D7}">
      <dgm:prSet phldrT="[Texto]" phldr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C581A32A-BF52-4525-B371-EC10FFE04568}" type="parTrans" cxnId="{9573480B-C630-4230-9F31-371C072FD562}">
      <dgm:prSet/>
      <dgm:spPr/>
      <dgm:t>
        <a:bodyPr/>
        <a:lstStyle/>
        <a:p>
          <a:endParaRPr lang="es-MX"/>
        </a:p>
      </dgm:t>
    </dgm:pt>
    <dgm:pt modelId="{745C167E-E648-418B-A0B4-97CFC4506101}" type="sibTrans" cxnId="{9573480B-C630-4230-9F31-371C072FD562}">
      <dgm:prSet/>
      <dgm:spPr/>
      <dgm:t>
        <a:bodyPr/>
        <a:lstStyle/>
        <a:p>
          <a:endParaRPr lang="es-MX"/>
        </a:p>
      </dgm:t>
    </dgm:pt>
    <dgm:pt modelId="{4134FF62-8A3C-41D3-A652-70029B6181EA}">
      <dgm:prSet phldrT="[Texto]" phldr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2584679C-771A-4A11-B41A-71DFFB9B7816}" type="parTrans" cxnId="{D00CC039-943B-4E4A-9DE6-3F8AF17C8DC1}">
      <dgm:prSet/>
      <dgm:spPr/>
      <dgm:t>
        <a:bodyPr/>
        <a:lstStyle/>
        <a:p>
          <a:endParaRPr lang="es-MX"/>
        </a:p>
      </dgm:t>
    </dgm:pt>
    <dgm:pt modelId="{FA555687-02B7-4F6A-AF67-F7A5EB292145}" type="sibTrans" cxnId="{D00CC039-943B-4E4A-9DE6-3F8AF17C8DC1}">
      <dgm:prSet/>
      <dgm:spPr/>
      <dgm:t>
        <a:bodyPr/>
        <a:lstStyle/>
        <a:p>
          <a:endParaRPr lang="es-MX"/>
        </a:p>
      </dgm:t>
    </dgm:pt>
    <dgm:pt modelId="{CA59CC15-5CAD-4545-A250-870FBCDE5DA0}">
      <dgm:prSet phldrT="[Texto]" phldr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AC588A55-DCAF-4EEC-9643-E870F3DB8004}" type="parTrans" cxnId="{8D17D80D-5F0D-4C97-BA03-0ACC8EBD1119}">
      <dgm:prSet/>
      <dgm:spPr/>
      <dgm:t>
        <a:bodyPr/>
        <a:lstStyle/>
        <a:p>
          <a:endParaRPr lang="es-MX"/>
        </a:p>
      </dgm:t>
    </dgm:pt>
    <dgm:pt modelId="{4A3F34C3-F2B6-491B-B3A0-C057E0D7013B}" type="sibTrans" cxnId="{8D17D80D-5F0D-4C97-BA03-0ACC8EBD1119}">
      <dgm:prSet/>
      <dgm:spPr/>
      <dgm:t>
        <a:bodyPr/>
        <a:lstStyle/>
        <a:p>
          <a:endParaRPr lang="es-MX"/>
        </a:p>
      </dgm:t>
    </dgm:pt>
    <dgm:pt modelId="{5ABAEA7E-1F03-410C-9353-E6BF074672C8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es-MX" b="1" dirty="0" smtClean="0">
              <a:solidFill>
                <a:srgbClr val="FF0000"/>
              </a:solidFill>
              <a:latin typeface="Arial Narrow" pitchFamily="34" charset="0"/>
            </a:rPr>
            <a:t>Evaluación centrada en el Cliente</a:t>
          </a:r>
          <a:endParaRPr lang="es-MX" b="1" dirty="0">
            <a:solidFill>
              <a:srgbClr val="FF0000"/>
            </a:solidFill>
            <a:latin typeface="Arial Narrow" pitchFamily="34" charset="0"/>
          </a:endParaRPr>
        </a:p>
      </dgm:t>
    </dgm:pt>
    <dgm:pt modelId="{E0A3172B-2241-4D1D-B687-08575267FD1E}" type="parTrans" cxnId="{34997B53-99E7-4B20-A9A9-B0346312CD12}">
      <dgm:prSet/>
      <dgm:spPr/>
      <dgm:t>
        <a:bodyPr/>
        <a:lstStyle/>
        <a:p>
          <a:endParaRPr lang="es-MX"/>
        </a:p>
      </dgm:t>
    </dgm:pt>
    <dgm:pt modelId="{A49C27B7-B4C7-4D84-85FA-F39E699FC9B7}" type="sibTrans" cxnId="{34997B53-99E7-4B20-A9A9-B0346312CD12}">
      <dgm:prSet/>
      <dgm:spPr/>
      <dgm:t>
        <a:bodyPr/>
        <a:lstStyle/>
        <a:p>
          <a:endParaRPr lang="es-MX"/>
        </a:p>
      </dgm:t>
    </dgm:pt>
    <dgm:pt modelId="{DF22DCFA-E8B6-4D0F-A07C-C18EEF4F3C76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MX" b="1" dirty="0" smtClean="0">
              <a:latin typeface="Arial Narrow" pitchFamily="34" charset="0"/>
            </a:rPr>
            <a:t>Evaluación iluminativa</a:t>
          </a:r>
          <a:endParaRPr lang="es-MX" b="1" dirty="0">
            <a:latin typeface="Arial Narrow" pitchFamily="34" charset="0"/>
          </a:endParaRPr>
        </a:p>
      </dgm:t>
    </dgm:pt>
    <dgm:pt modelId="{FCB4B96A-9D24-463D-9B84-5D246A5451B4}" type="parTrans" cxnId="{2D8887F5-DA96-428D-ACD9-F0288988103A}">
      <dgm:prSet/>
      <dgm:spPr/>
      <dgm:t>
        <a:bodyPr/>
        <a:lstStyle/>
        <a:p>
          <a:endParaRPr lang="es-MX"/>
        </a:p>
      </dgm:t>
    </dgm:pt>
    <dgm:pt modelId="{0C7517D4-70E2-4452-938A-18CF31C7D131}" type="sibTrans" cxnId="{2D8887F5-DA96-428D-ACD9-F0288988103A}">
      <dgm:prSet/>
      <dgm:spPr/>
      <dgm:t>
        <a:bodyPr/>
        <a:lstStyle/>
        <a:p>
          <a:endParaRPr lang="es-MX"/>
        </a:p>
      </dgm:t>
    </dgm:pt>
    <dgm:pt modelId="{4973AE59-3936-4E39-8BB7-A83124630129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es-MX" b="1" dirty="0" smtClean="0">
              <a:solidFill>
                <a:srgbClr val="FF0000"/>
              </a:solidFill>
              <a:latin typeface="Arial Narrow" pitchFamily="34" charset="0"/>
            </a:rPr>
            <a:t>Evaluación como Crítica Artística</a:t>
          </a:r>
          <a:endParaRPr lang="es-MX" b="1" dirty="0">
            <a:solidFill>
              <a:srgbClr val="FF0000"/>
            </a:solidFill>
            <a:latin typeface="Arial Narrow" pitchFamily="34" charset="0"/>
          </a:endParaRPr>
        </a:p>
      </dgm:t>
    </dgm:pt>
    <dgm:pt modelId="{CEC6AF52-102A-4E3A-96E6-7ED572073E34}" type="parTrans" cxnId="{3003919A-3CDD-4388-8362-D18C5E6A40CF}">
      <dgm:prSet/>
      <dgm:spPr/>
      <dgm:t>
        <a:bodyPr/>
        <a:lstStyle/>
        <a:p>
          <a:endParaRPr lang="es-MX"/>
        </a:p>
      </dgm:t>
    </dgm:pt>
    <dgm:pt modelId="{53F48683-4124-40BC-A588-2B96C67F4670}" type="sibTrans" cxnId="{3003919A-3CDD-4388-8362-D18C5E6A40CF}">
      <dgm:prSet/>
      <dgm:spPr/>
      <dgm:t>
        <a:bodyPr/>
        <a:lstStyle/>
        <a:p>
          <a:endParaRPr lang="es-MX"/>
        </a:p>
      </dgm:t>
    </dgm:pt>
    <dgm:pt modelId="{BBF9AEEA-4F44-4D66-98ED-6CA3D96C0F84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MX" b="1" dirty="0" smtClean="0">
              <a:latin typeface="Arial Narrow" pitchFamily="34" charset="0"/>
            </a:rPr>
            <a:t>Evaluación como Investigación</a:t>
          </a:r>
          <a:endParaRPr lang="es-MX" b="1" dirty="0">
            <a:latin typeface="Arial Narrow" pitchFamily="34" charset="0"/>
          </a:endParaRPr>
        </a:p>
      </dgm:t>
    </dgm:pt>
    <dgm:pt modelId="{653C8368-E930-4611-8CF1-60A9520DCDAA}" type="parTrans" cxnId="{2CB5672C-F90C-410C-B72E-702A2A567C12}">
      <dgm:prSet/>
      <dgm:spPr/>
      <dgm:t>
        <a:bodyPr/>
        <a:lstStyle/>
        <a:p>
          <a:endParaRPr lang="es-MX"/>
        </a:p>
      </dgm:t>
    </dgm:pt>
    <dgm:pt modelId="{9B7D9865-AFC5-4890-947D-47D95201DE1D}" type="sibTrans" cxnId="{2CB5672C-F90C-410C-B72E-702A2A567C12}">
      <dgm:prSet/>
      <dgm:spPr/>
      <dgm:t>
        <a:bodyPr/>
        <a:lstStyle/>
        <a:p>
          <a:endParaRPr lang="es-MX"/>
        </a:p>
      </dgm:t>
    </dgm:pt>
    <dgm:pt modelId="{FD7201CF-B154-4554-A2DA-1F0978736D43}" type="pres">
      <dgm:prSet presAssocID="{7D62505F-595B-4ED6-A419-401D7A8B2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85AE466-0331-47F7-808F-D6A6C5D39061}" type="pres">
      <dgm:prSet presAssocID="{FDD3C7AE-32CA-4016-82DC-4D5DB1B6F25D}" presName="composite" presStyleCnt="0"/>
      <dgm:spPr/>
    </dgm:pt>
    <dgm:pt modelId="{3F5C46CF-8852-4F64-B343-311D2BF1F2A8}" type="pres">
      <dgm:prSet presAssocID="{FDD3C7AE-32CA-4016-82DC-4D5DB1B6F25D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3B0352-727D-48C8-AC69-DA271F1ACAB3}" type="pres">
      <dgm:prSet presAssocID="{FDD3C7AE-32CA-4016-82DC-4D5DB1B6F25D}" presName="descendantText" presStyleLbl="alignAcc1" presStyleIdx="0" presStyleCnt="7" custScaleX="977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FE77C4-9BB1-4DA9-BD9E-84B0B4E1B106}" type="pres">
      <dgm:prSet presAssocID="{1CAEFF2B-3487-4C4D-906F-0CE5648C0F2D}" presName="sp" presStyleCnt="0"/>
      <dgm:spPr/>
    </dgm:pt>
    <dgm:pt modelId="{EF2CF4E7-6F3F-4551-996F-7F2A59ABB204}" type="pres">
      <dgm:prSet presAssocID="{37C7D73B-6887-4F43-B832-BC8B6F8D6983}" presName="composite" presStyleCnt="0"/>
      <dgm:spPr/>
    </dgm:pt>
    <dgm:pt modelId="{A446105B-10B8-4348-AEB7-EB7BE6EF6AF4}" type="pres">
      <dgm:prSet presAssocID="{37C7D73B-6887-4F43-B832-BC8B6F8D6983}" presName="parentText" presStyleLbl="alignNode1" presStyleIdx="1" presStyleCnt="7" custLinFactNeighborX="-1300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C3D880-8402-44BA-AA82-0F4D4BEA0356}" type="pres">
      <dgm:prSet presAssocID="{37C7D73B-6887-4F43-B832-BC8B6F8D6983}" presName="descendantText" presStyleLbl="alignAcc1" presStyleIdx="1" presStyleCnt="7" custScaleX="976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E515C5-FEA3-4A02-A2D4-E633DB9158C6}" type="pres">
      <dgm:prSet presAssocID="{F5CB0028-0AFE-479C-A385-60DFA9BD0447}" presName="sp" presStyleCnt="0"/>
      <dgm:spPr/>
    </dgm:pt>
    <dgm:pt modelId="{0B807391-EA51-43ED-A8ED-90D37E2837F7}" type="pres">
      <dgm:prSet presAssocID="{FEABC9F7-ED90-4E2B-87B7-BDBBC15E9710}" presName="composite" presStyleCnt="0"/>
      <dgm:spPr/>
    </dgm:pt>
    <dgm:pt modelId="{4DD01B34-6DA8-4F63-BB8E-6A909BD78995}" type="pres">
      <dgm:prSet presAssocID="{FEABC9F7-ED90-4E2B-87B7-BDBBC15E9710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DC2FCE-B121-49C4-A265-2CDAA48461BA}" type="pres">
      <dgm:prSet presAssocID="{FEABC9F7-ED90-4E2B-87B7-BDBBC15E9710}" presName="descendantText" presStyleLbl="alignAcc1" presStyleIdx="2" presStyleCnt="7" custScaleX="976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650C2B-A6A2-478D-AFEA-75C6C12DD616}" type="pres">
      <dgm:prSet presAssocID="{8A941990-91D5-4588-992F-C551DC763A42}" presName="sp" presStyleCnt="0"/>
      <dgm:spPr/>
    </dgm:pt>
    <dgm:pt modelId="{F0BCBCC9-7571-4807-92C7-B8C72D3825C6}" type="pres">
      <dgm:prSet presAssocID="{23DCB16D-769D-4FA9-8C7E-E7ED63F3552E}" presName="composite" presStyleCnt="0"/>
      <dgm:spPr/>
    </dgm:pt>
    <dgm:pt modelId="{7E9B4B59-33B7-4CB6-A6CF-1A5F8294F120}" type="pres">
      <dgm:prSet presAssocID="{23DCB16D-769D-4FA9-8C7E-E7ED63F3552E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368947-B0DA-4638-A976-DFC9500FB050}" type="pres">
      <dgm:prSet presAssocID="{23DCB16D-769D-4FA9-8C7E-E7ED63F3552E}" presName="descendantText" presStyleLbl="alignAcc1" presStyleIdx="3" presStyleCnt="7" custScaleX="976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A0FF7D-24B9-4F67-BC04-C370AC399765}" type="pres">
      <dgm:prSet presAssocID="{F4BA285F-DBFF-45E2-924D-7A826D970DA5}" presName="sp" presStyleCnt="0"/>
      <dgm:spPr/>
    </dgm:pt>
    <dgm:pt modelId="{435505D1-7B52-4E8B-A719-E5CE5A0059D2}" type="pres">
      <dgm:prSet presAssocID="{943E740B-A4BA-474C-A424-B9A13588E5D7}" presName="composite" presStyleCnt="0"/>
      <dgm:spPr/>
    </dgm:pt>
    <dgm:pt modelId="{7AC9E0FF-E873-4531-915B-0B27D27DB3EA}" type="pres">
      <dgm:prSet presAssocID="{943E740B-A4BA-474C-A424-B9A13588E5D7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AFD27A-72D9-4879-9446-4E3A2D941C6B}" type="pres">
      <dgm:prSet presAssocID="{943E740B-A4BA-474C-A424-B9A13588E5D7}" presName="descendantText" presStyleLbl="alignAcc1" presStyleIdx="4" presStyleCnt="7" custScaleX="976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2FB233-EDE8-4596-9A73-7C286D38A182}" type="pres">
      <dgm:prSet presAssocID="{745C167E-E648-418B-A0B4-97CFC4506101}" presName="sp" presStyleCnt="0"/>
      <dgm:spPr/>
    </dgm:pt>
    <dgm:pt modelId="{91849E82-12E3-4749-BD9F-FA87E50ED0BE}" type="pres">
      <dgm:prSet presAssocID="{4134FF62-8A3C-41D3-A652-70029B6181EA}" presName="composite" presStyleCnt="0"/>
      <dgm:spPr/>
    </dgm:pt>
    <dgm:pt modelId="{1B7E5652-9B17-4C94-84E8-A1342E1249DC}" type="pres">
      <dgm:prSet presAssocID="{4134FF62-8A3C-41D3-A652-70029B6181EA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F651A4D-06EF-4A9E-BAE4-B356D74D64DD}" type="pres">
      <dgm:prSet presAssocID="{4134FF62-8A3C-41D3-A652-70029B6181EA}" presName="descendantText" presStyleLbl="alignAcc1" presStyleIdx="5" presStyleCnt="7" custScaleX="976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3F52CE-3B3A-408A-8ED4-26819D763C5E}" type="pres">
      <dgm:prSet presAssocID="{FA555687-02B7-4F6A-AF67-F7A5EB292145}" presName="sp" presStyleCnt="0"/>
      <dgm:spPr/>
    </dgm:pt>
    <dgm:pt modelId="{21127A2A-2F1D-4A5B-A113-CD995F8D19FF}" type="pres">
      <dgm:prSet presAssocID="{CA59CC15-5CAD-4545-A250-870FBCDE5DA0}" presName="composite" presStyleCnt="0"/>
      <dgm:spPr/>
    </dgm:pt>
    <dgm:pt modelId="{7F15C94F-3F93-49A4-88E1-8AFCAB1BE7D3}" type="pres">
      <dgm:prSet presAssocID="{CA59CC15-5CAD-4545-A250-870FBCDE5DA0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AC90142-5A34-4908-8509-9AAEEB80E09A}" type="pres">
      <dgm:prSet presAssocID="{CA59CC15-5CAD-4545-A250-870FBCDE5DA0}" presName="descendantText" presStyleLbl="alignAcc1" presStyleIdx="6" presStyleCnt="7" custScaleX="976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D17D80D-5F0D-4C97-BA03-0ACC8EBD1119}" srcId="{7D62505F-595B-4ED6-A419-401D7A8B2431}" destId="{CA59CC15-5CAD-4545-A250-870FBCDE5DA0}" srcOrd="6" destOrd="0" parTransId="{AC588A55-DCAF-4EEC-9643-E870F3DB8004}" sibTransId="{4A3F34C3-F2B6-491B-B3A0-C057E0D7013B}"/>
    <dgm:cxn modelId="{27613A66-EED3-44A7-9FCF-C514B0C6E138}" srcId="{FEABC9F7-ED90-4E2B-87B7-BDBBC15E9710}" destId="{ADD20E59-52EC-45AD-9ABA-41D48806E36A}" srcOrd="0" destOrd="0" parTransId="{DFDF3D9C-2288-4AB1-AA36-902F71340E9C}" sibTransId="{2B4DAE49-3DF3-4D42-ABC2-F1E828BAC9B1}"/>
    <dgm:cxn modelId="{5CBDE610-A103-4DDD-8AC1-436C43508A93}" type="presOf" srcId="{AFF0F965-9CA0-46ED-BE7C-A4B08A672B20}" destId="{A0C3D880-8402-44BA-AA82-0F4D4BEA0356}" srcOrd="0" destOrd="0" presId="urn:microsoft.com/office/officeart/2005/8/layout/chevron2"/>
    <dgm:cxn modelId="{7CFEC2A8-397A-4287-B458-B36253E1E01A}" srcId="{37C7D73B-6887-4F43-B832-BC8B6F8D6983}" destId="{AFF0F965-9CA0-46ED-BE7C-A4B08A672B20}" srcOrd="0" destOrd="0" parTransId="{57B393A2-56BC-4C45-8A2F-39602A3F2DEB}" sibTransId="{CC0F6F1B-0941-48D8-B48C-5054DD150A2E}"/>
    <dgm:cxn modelId="{B56DE847-3212-4416-A199-BE10F8B1F7AC}" srcId="{7D62505F-595B-4ED6-A419-401D7A8B2431}" destId="{FDD3C7AE-32CA-4016-82DC-4D5DB1B6F25D}" srcOrd="0" destOrd="0" parTransId="{31817192-8A36-4AFA-8186-1A35F811E9F7}" sibTransId="{1CAEFF2B-3487-4C4D-906F-0CE5648C0F2D}"/>
    <dgm:cxn modelId="{BAFCA3F5-6DCE-4D94-87C3-CCC9493C84A4}" type="presOf" srcId="{37C7D73B-6887-4F43-B832-BC8B6F8D6983}" destId="{A446105B-10B8-4348-AEB7-EB7BE6EF6AF4}" srcOrd="0" destOrd="0" presId="urn:microsoft.com/office/officeart/2005/8/layout/chevron2"/>
    <dgm:cxn modelId="{34997B53-99E7-4B20-A9A9-B0346312CD12}" srcId="{23DCB16D-769D-4FA9-8C7E-E7ED63F3552E}" destId="{5ABAEA7E-1F03-410C-9353-E6BF074672C8}" srcOrd="0" destOrd="0" parTransId="{E0A3172B-2241-4D1D-B687-08575267FD1E}" sibTransId="{A49C27B7-B4C7-4D84-85FA-F39E699FC9B7}"/>
    <dgm:cxn modelId="{FE5EBDF8-BAC6-4791-A4FA-F9F6C6C9F7E7}" type="presOf" srcId="{ADD20E59-52EC-45AD-9ABA-41D48806E36A}" destId="{4CDC2FCE-B121-49C4-A265-2CDAA48461BA}" srcOrd="0" destOrd="0" presId="urn:microsoft.com/office/officeart/2005/8/layout/chevron2"/>
    <dgm:cxn modelId="{AB12FAB8-3CF1-4A93-B0F3-0DF3182F5811}" type="presOf" srcId="{FDD3C7AE-32CA-4016-82DC-4D5DB1B6F25D}" destId="{3F5C46CF-8852-4F64-B343-311D2BF1F2A8}" srcOrd="0" destOrd="0" presId="urn:microsoft.com/office/officeart/2005/8/layout/chevron2"/>
    <dgm:cxn modelId="{6046F108-A79D-4EBF-8534-F02B510B528C}" type="presOf" srcId="{943E740B-A4BA-474C-A424-B9A13588E5D7}" destId="{7AC9E0FF-E873-4531-915B-0B27D27DB3EA}" srcOrd="0" destOrd="0" presId="urn:microsoft.com/office/officeart/2005/8/layout/chevron2"/>
    <dgm:cxn modelId="{D9F1963B-AA5E-442E-974C-BE273C5F057B}" type="presOf" srcId="{5ABAEA7E-1F03-410C-9353-E6BF074672C8}" destId="{12368947-B0DA-4638-A976-DFC9500FB050}" srcOrd="0" destOrd="0" presId="urn:microsoft.com/office/officeart/2005/8/layout/chevron2"/>
    <dgm:cxn modelId="{DCD9C99F-19B0-4630-90CE-520C21B7DDA2}" type="presOf" srcId="{CA59CC15-5CAD-4545-A250-870FBCDE5DA0}" destId="{7F15C94F-3F93-49A4-88E1-8AFCAB1BE7D3}" srcOrd="0" destOrd="0" presId="urn:microsoft.com/office/officeart/2005/8/layout/chevron2"/>
    <dgm:cxn modelId="{8282BCC4-BFFF-4862-ABCF-EB1488750209}" srcId="{FDD3C7AE-32CA-4016-82DC-4D5DB1B6F25D}" destId="{A0A540DC-89AD-4BC6-A2CE-173739F6D421}" srcOrd="0" destOrd="0" parTransId="{E95821AA-6303-45C2-A9CF-3073B595F3FE}" sibTransId="{826D07AE-D920-49AC-A0D4-5278054FDE5B}"/>
    <dgm:cxn modelId="{FDA446E3-62B8-49A2-87E4-4D2A4E4879AF}" type="presOf" srcId="{4973AE59-3936-4E39-8BB7-A83124630129}" destId="{AF651A4D-06EF-4A9E-BAE4-B356D74D64DD}" srcOrd="0" destOrd="0" presId="urn:microsoft.com/office/officeart/2005/8/layout/chevron2"/>
    <dgm:cxn modelId="{3003919A-3CDD-4388-8362-D18C5E6A40CF}" srcId="{4134FF62-8A3C-41D3-A652-70029B6181EA}" destId="{4973AE59-3936-4E39-8BB7-A83124630129}" srcOrd="0" destOrd="0" parTransId="{CEC6AF52-102A-4E3A-96E6-7ED572073E34}" sibTransId="{53F48683-4124-40BC-A588-2B96C67F4670}"/>
    <dgm:cxn modelId="{6971F3E1-0FFA-4D4C-896E-7D4BEF9915F7}" type="presOf" srcId="{FEABC9F7-ED90-4E2B-87B7-BDBBC15E9710}" destId="{4DD01B34-6DA8-4F63-BB8E-6A909BD78995}" srcOrd="0" destOrd="0" presId="urn:microsoft.com/office/officeart/2005/8/layout/chevron2"/>
    <dgm:cxn modelId="{2D8887F5-DA96-428D-ACD9-F0288988103A}" srcId="{943E740B-A4BA-474C-A424-B9A13588E5D7}" destId="{DF22DCFA-E8B6-4D0F-A07C-C18EEF4F3C76}" srcOrd="0" destOrd="0" parTransId="{FCB4B96A-9D24-463D-9B84-5D246A5451B4}" sibTransId="{0C7517D4-70E2-4452-938A-18CF31C7D131}"/>
    <dgm:cxn modelId="{9573480B-C630-4230-9F31-371C072FD562}" srcId="{7D62505F-595B-4ED6-A419-401D7A8B2431}" destId="{943E740B-A4BA-474C-A424-B9A13588E5D7}" srcOrd="4" destOrd="0" parTransId="{C581A32A-BF52-4525-B371-EC10FFE04568}" sibTransId="{745C167E-E648-418B-A0B4-97CFC4506101}"/>
    <dgm:cxn modelId="{39002AD7-E141-4278-B5C0-7FA31A7D4813}" type="presOf" srcId="{A0A540DC-89AD-4BC6-A2CE-173739F6D421}" destId="{183B0352-727D-48C8-AC69-DA271F1ACAB3}" srcOrd="0" destOrd="0" presId="urn:microsoft.com/office/officeart/2005/8/layout/chevron2"/>
    <dgm:cxn modelId="{97A4F1D6-FC39-4600-8766-84FE05F884B0}" type="presOf" srcId="{BBF9AEEA-4F44-4D66-98ED-6CA3D96C0F84}" destId="{0AC90142-5A34-4908-8509-9AAEEB80E09A}" srcOrd="0" destOrd="0" presId="urn:microsoft.com/office/officeart/2005/8/layout/chevron2"/>
    <dgm:cxn modelId="{D00CC039-943B-4E4A-9DE6-3F8AF17C8DC1}" srcId="{7D62505F-595B-4ED6-A419-401D7A8B2431}" destId="{4134FF62-8A3C-41D3-A652-70029B6181EA}" srcOrd="5" destOrd="0" parTransId="{2584679C-771A-4A11-B41A-71DFFB9B7816}" sibTransId="{FA555687-02B7-4F6A-AF67-F7A5EB292145}"/>
    <dgm:cxn modelId="{D4124BD7-BE10-4A35-9B89-905EB1542102}" type="presOf" srcId="{DF22DCFA-E8B6-4D0F-A07C-C18EEF4F3C76}" destId="{6AAFD27A-72D9-4879-9446-4E3A2D941C6B}" srcOrd="0" destOrd="0" presId="urn:microsoft.com/office/officeart/2005/8/layout/chevron2"/>
    <dgm:cxn modelId="{640A9D5A-32D5-4DD4-8DF8-2B0BD7939FAF}" type="presOf" srcId="{23DCB16D-769D-4FA9-8C7E-E7ED63F3552E}" destId="{7E9B4B59-33B7-4CB6-A6CF-1A5F8294F120}" srcOrd="0" destOrd="0" presId="urn:microsoft.com/office/officeart/2005/8/layout/chevron2"/>
    <dgm:cxn modelId="{92EBFD4B-AD70-42BE-853E-2AD88C44A52F}" type="presOf" srcId="{4134FF62-8A3C-41D3-A652-70029B6181EA}" destId="{1B7E5652-9B17-4C94-84E8-A1342E1249DC}" srcOrd="0" destOrd="0" presId="urn:microsoft.com/office/officeart/2005/8/layout/chevron2"/>
    <dgm:cxn modelId="{2CB5672C-F90C-410C-B72E-702A2A567C12}" srcId="{CA59CC15-5CAD-4545-A250-870FBCDE5DA0}" destId="{BBF9AEEA-4F44-4D66-98ED-6CA3D96C0F84}" srcOrd="0" destOrd="0" parTransId="{653C8368-E930-4611-8CF1-60A9520DCDAA}" sibTransId="{9B7D9865-AFC5-4890-947D-47D95201DE1D}"/>
    <dgm:cxn modelId="{F76678F9-5384-4A6A-8385-577627FC53E1}" type="presOf" srcId="{7D62505F-595B-4ED6-A419-401D7A8B2431}" destId="{FD7201CF-B154-4554-A2DA-1F0978736D43}" srcOrd="0" destOrd="0" presId="urn:microsoft.com/office/officeart/2005/8/layout/chevron2"/>
    <dgm:cxn modelId="{BF6EC62E-8F8D-4B95-BAE1-D07039264428}" srcId="{7D62505F-595B-4ED6-A419-401D7A8B2431}" destId="{37C7D73B-6887-4F43-B832-BC8B6F8D6983}" srcOrd="1" destOrd="0" parTransId="{9AE305A2-F47A-4D45-8305-5CBD5433BB2D}" sibTransId="{F5CB0028-0AFE-479C-A385-60DFA9BD0447}"/>
    <dgm:cxn modelId="{DCAFB5D9-34D3-47BB-B1D0-510747D57F76}" srcId="{7D62505F-595B-4ED6-A419-401D7A8B2431}" destId="{23DCB16D-769D-4FA9-8C7E-E7ED63F3552E}" srcOrd="3" destOrd="0" parTransId="{51394090-9FC0-4492-BE2B-D333C8319027}" sibTransId="{F4BA285F-DBFF-45E2-924D-7A826D970DA5}"/>
    <dgm:cxn modelId="{1304D040-287C-4359-98AE-7AD6831CBE88}" srcId="{7D62505F-595B-4ED6-A419-401D7A8B2431}" destId="{FEABC9F7-ED90-4E2B-87B7-BDBBC15E9710}" srcOrd="2" destOrd="0" parTransId="{2A718662-FD02-4789-9C24-B60827D300D0}" sibTransId="{8A941990-91D5-4588-992F-C551DC763A42}"/>
    <dgm:cxn modelId="{E73B282A-6477-458B-8B2F-FF46A82DB307}" type="presParOf" srcId="{FD7201CF-B154-4554-A2DA-1F0978736D43}" destId="{A85AE466-0331-47F7-808F-D6A6C5D39061}" srcOrd="0" destOrd="0" presId="urn:microsoft.com/office/officeart/2005/8/layout/chevron2"/>
    <dgm:cxn modelId="{696E9425-4DB7-4062-A9DE-EFCC9326F9A7}" type="presParOf" srcId="{A85AE466-0331-47F7-808F-D6A6C5D39061}" destId="{3F5C46CF-8852-4F64-B343-311D2BF1F2A8}" srcOrd="0" destOrd="0" presId="urn:microsoft.com/office/officeart/2005/8/layout/chevron2"/>
    <dgm:cxn modelId="{914BB496-9B03-42B9-986F-08AE6F948189}" type="presParOf" srcId="{A85AE466-0331-47F7-808F-D6A6C5D39061}" destId="{183B0352-727D-48C8-AC69-DA271F1ACAB3}" srcOrd="1" destOrd="0" presId="urn:microsoft.com/office/officeart/2005/8/layout/chevron2"/>
    <dgm:cxn modelId="{975DA55A-C58A-46F2-917E-9C09D6CAC95D}" type="presParOf" srcId="{FD7201CF-B154-4554-A2DA-1F0978736D43}" destId="{DBFE77C4-9BB1-4DA9-BD9E-84B0B4E1B106}" srcOrd="1" destOrd="0" presId="urn:microsoft.com/office/officeart/2005/8/layout/chevron2"/>
    <dgm:cxn modelId="{78473ADE-54A9-4114-9395-C068C10B57D6}" type="presParOf" srcId="{FD7201CF-B154-4554-A2DA-1F0978736D43}" destId="{EF2CF4E7-6F3F-4551-996F-7F2A59ABB204}" srcOrd="2" destOrd="0" presId="urn:microsoft.com/office/officeart/2005/8/layout/chevron2"/>
    <dgm:cxn modelId="{0D041261-7977-4E7B-95A8-9CCCAE76C37B}" type="presParOf" srcId="{EF2CF4E7-6F3F-4551-996F-7F2A59ABB204}" destId="{A446105B-10B8-4348-AEB7-EB7BE6EF6AF4}" srcOrd="0" destOrd="0" presId="urn:microsoft.com/office/officeart/2005/8/layout/chevron2"/>
    <dgm:cxn modelId="{CCDE5650-B8C6-47B4-9054-97D576149CD8}" type="presParOf" srcId="{EF2CF4E7-6F3F-4551-996F-7F2A59ABB204}" destId="{A0C3D880-8402-44BA-AA82-0F4D4BEA0356}" srcOrd="1" destOrd="0" presId="urn:microsoft.com/office/officeart/2005/8/layout/chevron2"/>
    <dgm:cxn modelId="{5CED770D-E78B-4B15-BEB4-7F5EC5D2D11E}" type="presParOf" srcId="{FD7201CF-B154-4554-A2DA-1F0978736D43}" destId="{48E515C5-FEA3-4A02-A2D4-E633DB9158C6}" srcOrd="3" destOrd="0" presId="urn:microsoft.com/office/officeart/2005/8/layout/chevron2"/>
    <dgm:cxn modelId="{E917E25D-E032-40A4-8CD5-105725052200}" type="presParOf" srcId="{FD7201CF-B154-4554-A2DA-1F0978736D43}" destId="{0B807391-EA51-43ED-A8ED-90D37E2837F7}" srcOrd="4" destOrd="0" presId="urn:microsoft.com/office/officeart/2005/8/layout/chevron2"/>
    <dgm:cxn modelId="{CF8E2797-5D30-4A0D-9706-8C8404401896}" type="presParOf" srcId="{0B807391-EA51-43ED-A8ED-90D37E2837F7}" destId="{4DD01B34-6DA8-4F63-BB8E-6A909BD78995}" srcOrd="0" destOrd="0" presId="urn:microsoft.com/office/officeart/2005/8/layout/chevron2"/>
    <dgm:cxn modelId="{46446B72-E362-43FD-A275-644FB6C702A8}" type="presParOf" srcId="{0B807391-EA51-43ED-A8ED-90D37E2837F7}" destId="{4CDC2FCE-B121-49C4-A265-2CDAA48461BA}" srcOrd="1" destOrd="0" presId="urn:microsoft.com/office/officeart/2005/8/layout/chevron2"/>
    <dgm:cxn modelId="{8F027E39-ADA5-43DE-B894-DDB4029D672E}" type="presParOf" srcId="{FD7201CF-B154-4554-A2DA-1F0978736D43}" destId="{D6650C2B-A6A2-478D-AFEA-75C6C12DD616}" srcOrd="5" destOrd="0" presId="urn:microsoft.com/office/officeart/2005/8/layout/chevron2"/>
    <dgm:cxn modelId="{48B1F5AF-DEB2-4822-8B76-3FB8872A1BE4}" type="presParOf" srcId="{FD7201CF-B154-4554-A2DA-1F0978736D43}" destId="{F0BCBCC9-7571-4807-92C7-B8C72D3825C6}" srcOrd="6" destOrd="0" presId="urn:microsoft.com/office/officeart/2005/8/layout/chevron2"/>
    <dgm:cxn modelId="{8FEC4C59-ABB0-4CAC-AF44-AB2261B5D47F}" type="presParOf" srcId="{F0BCBCC9-7571-4807-92C7-B8C72D3825C6}" destId="{7E9B4B59-33B7-4CB6-A6CF-1A5F8294F120}" srcOrd="0" destOrd="0" presId="urn:microsoft.com/office/officeart/2005/8/layout/chevron2"/>
    <dgm:cxn modelId="{983BD0E6-5D16-4172-B187-354462E6F58E}" type="presParOf" srcId="{F0BCBCC9-7571-4807-92C7-B8C72D3825C6}" destId="{12368947-B0DA-4638-A976-DFC9500FB050}" srcOrd="1" destOrd="0" presId="urn:microsoft.com/office/officeart/2005/8/layout/chevron2"/>
    <dgm:cxn modelId="{B71A6DDB-96D2-42B5-A9BD-8DB3A70AA15E}" type="presParOf" srcId="{FD7201CF-B154-4554-A2DA-1F0978736D43}" destId="{9BA0FF7D-24B9-4F67-BC04-C370AC399765}" srcOrd="7" destOrd="0" presId="urn:microsoft.com/office/officeart/2005/8/layout/chevron2"/>
    <dgm:cxn modelId="{F3CAF24A-CB42-4AFA-B7E1-6ED4960A3FFF}" type="presParOf" srcId="{FD7201CF-B154-4554-A2DA-1F0978736D43}" destId="{435505D1-7B52-4E8B-A719-E5CE5A0059D2}" srcOrd="8" destOrd="0" presId="urn:microsoft.com/office/officeart/2005/8/layout/chevron2"/>
    <dgm:cxn modelId="{4FB544BF-2AD9-4A12-9595-3AB077CCE106}" type="presParOf" srcId="{435505D1-7B52-4E8B-A719-E5CE5A0059D2}" destId="{7AC9E0FF-E873-4531-915B-0B27D27DB3EA}" srcOrd="0" destOrd="0" presId="urn:microsoft.com/office/officeart/2005/8/layout/chevron2"/>
    <dgm:cxn modelId="{2BC4EB45-B086-485D-B7B8-5908CDC4FEB6}" type="presParOf" srcId="{435505D1-7B52-4E8B-A719-E5CE5A0059D2}" destId="{6AAFD27A-72D9-4879-9446-4E3A2D941C6B}" srcOrd="1" destOrd="0" presId="urn:microsoft.com/office/officeart/2005/8/layout/chevron2"/>
    <dgm:cxn modelId="{47EF7844-9E43-4262-B581-1AAAD830604B}" type="presParOf" srcId="{FD7201CF-B154-4554-A2DA-1F0978736D43}" destId="{972FB233-EDE8-4596-9A73-7C286D38A182}" srcOrd="9" destOrd="0" presId="urn:microsoft.com/office/officeart/2005/8/layout/chevron2"/>
    <dgm:cxn modelId="{20C9C78B-6D66-4B8D-BBF5-75F988A9A23B}" type="presParOf" srcId="{FD7201CF-B154-4554-A2DA-1F0978736D43}" destId="{91849E82-12E3-4749-BD9F-FA87E50ED0BE}" srcOrd="10" destOrd="0" presId="urn:microsoft.com/office/officeart/2005/8/layout/chevron2"/>
    <dgm:cxn modelId="{E4754076-B8BB-4AB3-B6D4-6734297A7AC2}" type="presParOf" srcId="{91849E82-12E3-4749-BD9F-FA87E50ED0BE}" destId="{1B7E5652-9B17-4C94-84E8-A1342E1249DC}" srcOrd="0" destOrd="0" presId="urn:microsoft.com/office/officeart/2005/8/layout/chevron2"/>
    <dgm:cxn modelId="{0A94F26F-A56F-4458-8FE2-BE9625391409}" type="presParOf" srcId="{91849E82-12E3-4749-BD9F-FA87E50ED0BE}" destId="{AF651A4D-06EF-4A9E-BAE4-B356D74D64DD}" srcOrd="1" destOrd="0" presId="urn:microsoft.com/office/officeart/2005/8/layout/chevron2"/>
    <dgm:cxn modelId="{72F7FFF1-4893-4237-8E5E-31068E740805}" type="presParOf" srcId="{FD7201CF-B154-4554-A2DA-1F0978736D43}" destId="{E73F52CE-3B3A-408A-8ED4-26819D763C5E}" srcOrd="11" destOrd="0" presId="urn:microsoft.com/office/officeart/2005/8/layout/chevron2"/>
    <dgm:cxn modelId="{4FA70ABE-CA88-45CC-B25C-E992202F978E}" type="presParOf" srcId="{FD7201CF-B154-4554-A2DA-1F0978736D43}" destId="{21127A2A-2F1D-4A5B-A113-CD995F8D19FF}" srcOrd="12" destOrd="0" presId="urn:microsoft.com/office/officeart/2005/8/layout/chevron2"/>
    <dgm:cxn modelId="{E0A4EFC0-5CAC-4B99-811A-73537BBA6B85}" type="presParOf" srcId="{21127A2A-2F1D-4A5B-A113-CD995F8D19FF}" destId="{7F15C94F-3F93-49A4-88E1-8AFCAB1BE7D3}" srcOrd="0" destOrd="0" presId="urn:microsoft.com/office/officeart/2005/8/layout/chevron2"/>
    <dgm:cxn modelId="{E684AD85-7C03-41B6-BF6C-B2AC6B3FDB19}" type="presParOf" srcId="{21127A2A-2F1D-4A5B-A113-CD995F8D19FF}" destId="{0AC90142-5A34-4908-8509-9AAEEB80E0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D62505F-595B-4ED6-A419-401D7A8B24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7C7D73B-6887-4F43-B832-BC8B6F8D6983}">
      <dgm:prSet phldrT="[Texto]" phldr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9AE305A2-F47A-4D45-8305-5CBD5433BB2D}" type="parTrans" cxnId="{BF6EC62E-8F8D-4B95-BAE1-D07039264428}">
      <dgm:prSet/>
      <dgm:spPr/>
      <dgm:t>
        <a:bodyPr/>
        <a:lstStyle/>
        <a:p>
          <a:endParaRPr lang="es-MX"/>
        </a:p>
      </dgm:t>
    </dgm:pt>
    <dgm:pt modelId="{F5CB0028-0AFE-479C-A385-60DFA9BD0447}" type="sibTrans" cxnId="{BF6EC62E-8F8D-4B95-BAE1-D07039264428}">
      <dgm:prSet/>
      <dgm:spPr/>
      <dgm:t>
        <a:bodyPr/>
        <a:lstStyle/>
        <a:p>
          <a:endParaRPr lang="es-MX"/>
        </a:p>
      </dgm:t>
    </dgm:pt>
    <dgm:pt modelId="{AFF0F965-9CA0-46ED-BE7C-A4B08A672B20}">
      <dgm:prSet phldrT="[Tex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s-MX" sz="3200" b="1" dirty="0" smtClean="0">
              <a:latin typeface="Arial Narrow" pitchFamily="34" charset="0"/>
            </a:rPr>
            <a:t>Información para la Toma de Decisiones</a:t>
          </a:r>
          <a:endParaRPr lang="es-MX" sz="3200" b="1" dirty="0">
            <a:latin typeface="Arial Narrow" pitchFamily="34" charset="0"/>
          </a:endParaRPr>
        </a:p>
      </dgm:t>
    </dgm:pt>
    <dgm:pt modelId="{57B393A2-56BC-4C45-8A2F-39602A3F2DEB}" type="parTrans" cxnId="{7CFEC2A8-397A-4287-B458-B36253E1E01A}">
      <dgm:prSet/>
      <dgm:spPr/>
      <dgm:t>
        <a:bodyPr/>
        <a:lstStyle/>
        <a:p>
          <a:endParaRPr lang="es-MX"/>
        </a:p>
      </dgm:t>
    </dgm:pt>
    <dgm:pt modelId="{CC0F6F1B-0941-48D8-B48C-5054DD150A2E}" type="sibTrans" cxnId="{7CFEC2A8-397A-4287-B458-B36253E1E01A}">
      <dgm:prSet/>
      <dgm:spPr/>
      <dgm:t>
        <a:bodyPr/>
        <a:lstStyle/>
        <a:p>
          <a:endParaRPr lang="es-MX"/>
        </a:p>
      </dgm:t>
    </dgm:pt>
    <dgm:pt modelId="{FD7201CF-B154-4554-A2DA-1F0978736D43}" type="pres">
      <dgm:prSet presAssocID="{7D62505F-595B-4ED6-A419-401D7A8B2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F2CF4E7-6F3F-4551-996F-7F2A59ABB204}" type="pres">
      <dgm:prSet presAssocID="{37C7D73B-6887-4F43-B832-BC8B6F8D6983}" presName="composite" presStyleCnt="0"/>
      <dgm:spPr/>
    </dgm:pt>
    <dgm:pt modelId="{A446105B-10B8-4348-AEB7-EB7BE6EF6AF4}" type="pres">
      <dgm:prSet presAssocID="{37C7D73B-6887-4F43-B832-BC8B6F8D6983}" presName="parentText" presStyleLbl="alignNode1" presStyleIdx="0" presStyleCnt="1" custLinFactNeighborX="-1300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C3D880-8402-44BA-AA82-0F4D4BEA0356}" type="pres">
      <dgm:prSet presAssocID="{37C7D73B-6887-4F43-B832-BC8B6F8D6983}" presName="descendantText" presStyleLbl="alignAcc1" presStyleIdx="0" presStyleCnt="1" custScaleX="976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F6EC62E-8F8D-4B95-BAE1-D07039264428}" srcId="{7D62505F-595B-4ED6-A419-401D7A8B2431}" destId="{37C7D73B-6887-4F43-B832-BC8B6F8D6983}" srcOrd="0" destOrd="0" parTransId="{9AE305A2-F47A-4D45-8305-5CBD5433BB2D}" sibTransId="{F5CB0028-0AFE-479C-A385-60DFA9BD0447}"/>
    <dgm:cxn modelId="{E31FA392-0266-4426-832B-FFDAD3C8B6ED}" type="presOf" srcId="{37C7D73B-6887-4F43-B832-BC8B6F8D6983}" destId="{A446105B-10B8-4348-AEB7-EB7BE6EF6AF4}" srcOrd="0" destOrd="0" presId="urn:microsoft.com/office/officeart/2005/8/layout/chevron2"/>
    <dgm:cxn modelId="{A8E83FD1-7622-485F-8238-24B98B4E68FD}" type="presOf" srcId="{7D62505F-595B-4ED6-A419-401D7A8B2431}" destId="{FD7201CF-B154-4554-A2DA-1F0978736D43}" srcOrd="0" destOrd="0" presId="urn:microsoft.com/office/officeart/2005/8/layout/chevron2"/>
    <dgm:cxn modelId="{990D44CA-21FF-448E-9F14-4BCEBC322E0B}" type="presOf" srcId="{AFF0F965-9CA0-46ED-BE7C-A4B08A672B20}" destId="{A0C3D880-8402-44BA-AA82-0F4D4BEA0356}" srcOrd="0" destOrd="0" presId="urn:microsoft.com/office/officeart/2005/8/layout/chevron2"/>
    <dgm:cxn modelId="{7CFEC2A8-397A-4287-B458-B36253E1E01A}" srcId="{37C7D73B-6887-4F43-B832-BC8B6F8D6983}" destId="{AFF0F965-9CA0-46ED-BE7C-A4B08A672B20}" srcOrd="0" destOrd="0" parTransId="{57B393A2-56BC-4C45-8A2F-39602A3F2DEB}" sibTransId="{CC0F6F1B-0941-48D8-B48C-5054DD150A2E}"/>
    <dgm:cxn modelId="{BA4C1F1D-316E-4156-B5C1-BB17D98DD4C9}" type="presParOf" srcId="{FD7201CF-B154-4554-A2DA-1F0978736D43}" destId="{EF2CF4E7-6F3F-4551-996F-7F2A59ABB204}" srcOrd="0" destOrd="0" presId="urn:microsoft.com/office/officeart/2005/8/layout/chevron2"/>
    <dgm:cxn modelId="{F616B582-0B04-4303-98CA-98BFC2E3FD41}" type="presParOf" srcId="{EF2CF4E7-6F3F-4551-996F-7F2A59ABB204}" destId="{A446105B-10B8-4348-AEB7-EB7BE6EF6AF4}" srcOrd="0" destOrd="0" presId="urn:microsoft.com/office/officeart/2005/8/layout/chevron2"/>
    <dgm:cxn modelId="{1062BF3A-85A1-474F-B7B3-D9B3D6F55385}" type="presParOf" srcId="{EF2CF4E7-6F3F-4551-996F-7F2A59ABB204}" destId="{A0C3D880-8402-44BA-AA82-0F4D4BEA03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D62505F-595B-4ED6-A419-401D7A8B24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7C7D73B-6887-4F43-B832-BC8B6F8D6983}">
      <dgm:prSet phldrT="[Texto]" phldr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9AE305A2-F47A-4D45-8305-5CBD5433BB2D}" type="parTrans" cxnId="{BF6EC62E-8F8D-4B95-BAE1-D07039264428}">
      <dgm:prSet/>
      <dgm:spPr/>
      <dgm:t>
        <a:bodyPr/>
        <a:lstStyle/>
        <a:p>
          <a:endParaRPr lang="es-MX"/>
        </a:p>
      </dgm:t>
    </dgm:pt>
    <dgm:pt modelId="{F5CB0028-0AFE-479C-A385-60DFA9BD0447}" type="sibTrans" cxnId="{BF6EC62E-8F8D-4B95-BAE1-D07039264428}">
      <dgm:prSet/>
      <dgm:spPr/>
      <dgm:t>
        <a:bodyPr/>
        <a:lstStyle/>
        <a:p>
          <a:endParaRPr lang="es-MX"/>
        </a:p>
      </dgm:t>
    </dgm:pt>
    <dgm:pt modelId="{AFF0F965-9CA0-46ED-BE7C-A4B08A672B20}">
      <dgm:prSet phldrT="[Tex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s-MX" sz="3200" b="1" dirty="0" smtClean="0">
              <a:latin typeface="Arial Narrow" pitchFamily="34" charset="0"/>
            </a:rPr>
            <a:t>Información para la Toma de Decisiones</a:t>
          </a:r>
          <a:endParaRPr lang="es-MX" sz="3200" b="1" dirty="0">
            <a:latin typeface="Arial Narrow" pitchFamily="34" charset="0"/>
          </a:endParaRPr>
        </a:p>
      </dgm:t>
    </dgm:pt>
    <dgm:pt modelId="{57B393A2-56BC-4C45-8A2F-39602A3F2DEB}" type="parTrans" cxnId="{7CFEC2A8-397A-4287-B458-B36253E1E01A}">
      <dgm:prSet/>
      <dgm:spPr/>
      <dgm:t>
        <a:bodyPr/>
        <a:lstStyle/>
        <a:p>
          <a:endParaRPr lang="es-MX"/>
        </a:p>
      </dgm:t>
    </dgm:pt>
    <dgm:pt modelId="{CC0F6F1B-0941-48D8-B48C-5054DD150A2E}" type="sibTrans" cxnId="{7CFEC2A8-397A-4287-B458-B36253E1E01A}">
      <dgm:prSet/>
      <dgm:spPr/>
      <dgm:t>
        <a:bodyPr/>
        <a:lstStyle/>
        <a:p>
          <a:endParaRPr lang="es-MX"/>
        </a:p>
      </dgm:t>
    </dgm:pt>
    <dgm:pt modelId="{FD7201CF-B154-4554-A2DA-1F0978736D43}" type="pres">
      <dgm:prSet presAssocID="{7D62505F-595B-4ED6-A419-401D7A8B2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F2CF4E7-6F3F-4551-996F-7F2A59ABB204}" type="pres">
      <dgm:prSet presAssocID="{37C7D73B-6887-4F43-B832-BC8B6F8D6983}" presName="composite" presStyleCnt="0"/>
      <dgm:spPr/>
    </dgm:pt>
    <dgm:pt modelId="{A446105B-10B8-4348-AEB7-EB7BE6EF6AF4}" type="pres">
      <dgm:prSet presAssocID="{37C7D73B-6887-4F43-B832-BC8B6F8D6983}" presName="parentText" presStyleLbl="alignNode1" presStyleIdx="0" presStyleCnt="1" custLinFactNeighborX="-1300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C3D880-8402-44BA-AA82-0F4D4BEA0356}" type="pres">
      <dgm:prSet presAssocID="{37C7D73B-6887-4F43-B832-BC8B6F8D6983}" presName="descendantText" presStyleLbl="alignAcc1" presStyleIdx="0" presStyleCnt="1" custScaleX="976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CFEC2A8-397A-4287-B458-B36253E1E01A}" srcId="{37C7D73B-6887-4F43-B832-BC8B6F8D6983}" destId="{AFF0F965-9CA0-46ED-BE7C-A4B08A672B20}" srcOrd="0" destOrd="0" parTransId="{57B393A2-56BC-4C45-8A2F-39602A3F2DEB}" sibTransId="{CC0F6F1B-0941-48D8-B48C-5054DD150A2E}"/>
    <dgm:cxn modelId="{BF6EC62E-8F8D-4B95-BAE1-D07039264428}" srcId="{7D62505F-595B-4ED6-A419-401D7A8B2431}" destId="{37C7D73B-6887-4F43-B832-BC8B6F8D6983}" srcOrd="0" destOrd="0" parTransId="{9AE305A2-F47A-4D45-8305-5CBD5433BB2D}" sibTransId="{F5CB0028-0AFE-479C-A385-60DFA9BD0447}"/>
    <dgm:cxn modelId="{2EB52429-362B-4A52-B251-8157EE2D2D13}" type="presOf" srcId="{37C7D73B-6887-4F43-B832-BC8B6F8D6983}" destId="{A446105B-10B8-4348-AEB7-EB7BE6EF6AF4}" srcOrd="0" destOrd="0" presId="urn:microsoft.com/office/officeart/2005/8/layout/chevron2"/>
    <dgm:cxn modelId="{28C090ED-26CE-47DB-A990-EAFE3B99CDCE}" type="presOf" srcId="{7D62505F-595B-4ED6-A419-401D7A8B2431}" destId="{FD7201CF-B154-4554-A2DA-1F0978736D43}" srcOrd="0" destOrd="0" presId="urn:microsoft.com/office/officeart/2005/8/layout/chevron2"/>
    <dgm:cxn modelId="{8D6EBA85-0001-4C3D-8012-A8EBFD491E70}" type="presOf" srcId="{AFF0F965-9CA0-46ED-BE7C-A4B08A672B20}" destId="{A0C3D880-8402-44BA-AA82-0F4D4BEA0356}" srcOrd="0" destOrd="0" presId="urn:microsoft.com/office/officeart/2005/8/layout/chevron2"/>
    <dgm:cxn modelId="{30401599-D7F4-42D9-B9DE-A1B45C3CB40C}" type="presParOf" srcId="{FD7201CF-B154-4554-A2DA-1F0978736D43}" destId="{EF2CF4E7-6F3F-4551-996F-7F2A59ABB204}" srcOrd="0" destOrd="0" presId="urn:microsoft.com/office/officeart/2005/8/layout/chevron2"/>
    <dgm:cxn modelId="{C347367B-1648-4479-A829-A684F230D68D}" type="presParOf" srcId="{EF2CF4E7-6F3F-4551-996F-7F2A59ABB204}" destId="{A446105B-10B8-4348-AEB7-EB7BE6EF6AF4}" srcOrd="0" destOrd="0" presId="urn:microsoft.com/office/officeart/2005/8/layout/chevron2"/>
    <dgm:cxn modelId="{FD28C5D9-D4C4-4D62-8E84-59056E90444B}" type="presParOf" srcId="{EF2CF4E7-6F3F-4551-996F-7F2A59ABB204}" destId="{A0C3D880-8402-44BA-AA82-0F4D4BEA03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D62505F-595B-4ED6-A419-401D7A8B24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7C7D73B-6887-4F43-B832-BC8B6F8D6983}">
      <dgm:prSet phldrT="[Texto]" phldr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9AE305A2-F47A-4D45-8305-5CBD5433BB2D}" type="parTrans" cxnId="{BF6EC62E-8F8D-4B95-BAE1-D07039264428}">
      <dgm:prSet/>
      <dgm:spPr/>
      <dgm:t>
        <a:bodyPr/>
        <a:lstStyle/>
        <a:p>
          <a:endParaRPr lang="es-MX"/>
        </a:p>
      </dgm:t>
    </dgm:pt>
    <dgm:pt modelId="{F5CB0028-0AFE-479C-A385-60DFA9BD0447}" type="sibTrans" cxnId="{BF6EC62E-8F8D-4B95-BAE1-D07039264428}">
      <dgm:prSet/>
      <dgm:spPr/>
      <dgm:t>
        <a:bodyPr/>
        <a:lstStyle/>
        <a:p>
          <a:endParaRPr lang="es-MX"/>
        </a:p>
      </dgm:t>
    </dgm:pt>
    <dgm:pt modelId="{AFF0F965-9CA0-46ED-BE7C-A4B08A672B20}">
      <dgm:prSet phldrT="[Tex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s-MX" sz="3200" b="1" dirty="0" smtClean="0">
              <a:latin typeface="Arial Narrow" pitchFamily="34" charset="0"/>
            </a:rPr>
            <a:t>Información para la Toma de Decisiones</a:t>
          </a:r>
          <a:endParaRPr lang="es-MX" sz="3200" b="1" dirty="0">
            <a:latin typeface="Arial Narrow" pitchFamily="34" charset="0"/>
          </a:endParaRPr>
        </a:p>
      </dgm:t>
    </dgm:pt>
    <dgm:pt modelId="{57B393A2-56BC-4C45-8A2F-39602A3F2DEB}" type="parTrans" cxnId="{7CFEC2A8-397A-4287-B458-B36253E1E01A}">
      <dgm:prSet/>
      <dgm:spPr/>
      <dgm:t>
        <a:bodyPr/>
        <a:lstStyle/>
        <a:p>
          <a:endParaRPr lang="es-MX"/>
        </a:p>
      </dgm:t>
    </dgm:pt>
    <dgm:pt modelId="{CC0F6F1B-0941-48D8-B48C-5054DD150A2E}" type="sibTrans" cxnId="{7CFEC2A8-397A-4287-B458-B36253E1E01A}">
      <dgm:prSet/>
      <dgm:spPr/>
      <dgm:t>
        <a:bodyPr/>
        <a:lstStyle/>
        <a:p>
          <a:endParaRPr lang="es-MX"/>
        </a:p>
      </dgm:t>
    </dgm:pt>
    <dgm:pt modelId="{FD7201CF-B154-4554-A2DA-1F0978736D43}" type="pres">
      <dgm:prSet presAssocID="{7D62505F-595B-4ED6-A419-401D7A8B2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F2CF4E7-6F3F-4551-996F-7F2A59ABB204}" type="pres">
      <dgm:prSet presAssocID="{37C7D73B-6887-4F43-B832-BC8B6F8D6983}" presName="composite" presStyleCnt="0"/>
      <dgm:spPr/>
    </dgm:pt>
    <dgm:pt modelId="{A446105B-10B8-4348-AEB7-EB7BE6EF6AF4}" type="pres">
      <dgm:prSet presAssocID="{37C7D73B-6887-4F43-B832-BC8B6F8D6983}" presName="parentText" presStyleLbl="alignNode1" presStyleIdx="0" presStyleCnt="1" custLinFactNeighborX="-1300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C3D880-8402-44BA-AA82-0F4D4BEA0356}" type="pres">
      <dgm:prSet presAssocID="{37C7D73B-6887-4F43-B832-BC8B6F8D6983}" presName="descendantText" presStyleLbl="alignAcc1" presStyleIdx="0" presStyleCnt="1" custScaleX="976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F6EC62E-8F8D-4B95-BAE1-D07039264428}" srcId="{7D62505F-595B-4ED6-A419-401D7A8B2431}" destId="{37C7D73B-6887-4F43-B832-BC8B6F8D6983}" srcOrd="0" destOrd="0" parTransId="{9AE305A2-F47A-4D45-8305-5CBD5433BB2D}" sibTransId="{F5CB0028-0AFE-479C-A385-60DFA9BD0447}"/>
    <dgm:cxn modelId="{7527DD2A-8297-4BDB-AAFF-96B8CDA432F2}" type="presOf" srcId="{AFF0F965-9CA0-46ED-BE7C-A4B08A672B20}" destId="{A0C3D880-8402-44BA-AA82-0F4D4BEA0356}" srcOrd="0" destOrd="0" presId="urn:microsoft.com/office/officeart/2005/8/layout/chevron2"/>
    <dgm:cxn modelId="{7CFEC2A8-397A-4287-B458-B36253E1E01A}" srcId="{37C7D73B-6887-4F43-B832-BC8B6F8D6983}" destId="{AFF0F965-9CA0-46ED-BE7C-A4B08A672B20}" srcOrd="0" destOrd="0" parTransId="{57B393A2-56BC-4C45-8A2F-39602A3F2DEB}" sibTransId="{CC0F6F1B-0941-48D8-B48C-5054DD150A2E}"/>
    <dgm:cxn modelId="{0D73DD3A-AC21-47A6-9223-DC47E6C3D24C}" type="presOf" srcId="{37C7D73B-6887-4F43-B832-BC8B6F8D6983}" destId="{A446105B-10B8-4348-AEB7-EB7BE6EF6AF4}" srcOrd="0" destOrd="0" presId="urn:microsoft.com/office/officeart/2005/8/layout/chevron2"/>
    <dgm:cxn modelId="{938670B8-9FD8-4E66-A587-C7848C7125E6}" type="presOf" srcId="{7D62505F-595B-4ED6-A419-401D7A8B2431}" destId="{FD7201CF-B154-4554-A2DA-1F0978736D43}" srcOrd="0" destOrd="0" presId="urn:microsoft.com/office/officeart/2005/8/layout/chevron2"/>
    <dgm:cxn modelId="{F73506B1-42DB-4B94-A58B-A18D1BBDFE42}" type="presParOf" srcId="{FD7201CF-B154-4554-A2DA-1F0978736D43}" destId="{EF2CF4E7-6F3F-4551-996F-7F2A59ABB204}" srcOrd="0" destOrd="0" presId="urn:microsoft.com/office/officeart/2005/8/layout/chevron2"/>
    <dgm:cxn modelId="{350A7DAB-1B48-471F-8216-7C3C0C2E727E}" type="presParOf" srcId="{EF2CF4E7-6F3F-4551-996F-7F2A59ABB204}" destId="{A446105B-10B8-4348-AEB7-EB7BE6EF6AF4}" srcOrd="0" destOrd="0" presId="urn:microsoft.com/office/officeart/2005/8/layout/chevron2"/>
    <dgm:cxn modelId="{EC47CBF8-2666-408E-A706-D5A08B81BF8D}" type="presParOf" srcId="{EF2CF4E7-6F3F-4551-996F-7F2A59ABB204}" destId="{A0C3D880-8402-44BA-AA82-0F4D4BEA03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FCEC89C-0CBB-4158-82C1-2FB8B8248446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E21BE92E-EAE7-4251-9E96-C9DD745FF22B}">
      <dgm:prSet phldrT="[Texto]"/>
      <dgm:spPr>
        <a:solidFill>
          <a:srgbClr val="00B050"/>
        </a:solidFill>
      </dgm:spPr>
      <dgm:t>
        <a:bodyPr/>
        <a:lstStyle/>
        <a:p>
          <a:r>
            <a:rPr lang="es-MX" b="1" smtClean="0"/>
            <a:t>Contexto</a:t>
          </a:r>
          <a:endParaRPr lang="es-MX" b="1" dirty="0"/>
        </a:p>
      </dgm:t>
    </dgm:pt>
    <dgm:pt modelId="{0EEDE9CD-C25E-4701-B8BE-F638AC6E6C8E}" type="parTrans" cxnId="{10DEB69B-4B25-4858-BBC6-D71918EB2860}">
      <dgm:prSet/>
      <dgm:spPr/>
      <dgm:t>
        <a:bodyPr/>
        <a:lstStyle/>
        <a:p>
          <a:endParaRPr lang="es-MX"/>
        </a:p>
      </dgm:t>
    </dgm:pt>
    <dgm:pt modelId="{DB5FCD7D-8BF6-4C22-BBFA-0D9833D6A2C5}" type="sibTrans" cxnId="{10DEB69B-4B25-4858-BBC6-D71918EB2860}">
      <dgm:prSet/>
      <dgm:spPr/>
      <dgm:t>
        <a:bodyPr/>
        <a:lstStyle/>
        <a:p>
          <a:endParaRPr lang="es-MX"/>
        </a:p>
      </dgm:t>
    </dgm:pt>
    <dgm:pt modelId="{097D6F8C-5A16-477F-A130-88B49E3F1CF7}">
      <dgm:prSet phldrT="[Texto]"/>
      <dgm:spPr>
        <a:solidFill>
          <a:srgbClr val="FF99FF"/>
        </a:solidFill>
      </dgm:spPr>
      <dgm:t>
        <a:bodyPr/>
        <a:lstStyle/>
        <a:p>
          <a:r>
            <a:rPr lang="es-MX" b="1" smtClean="0"/>
            <a:t>Insumo</a:t>
          </a:r>
          <a:endParaRPr lang="es-MX" b="1" dirty="0"/>
        </a:p>
      </dgm:t>
    </dgm:pt>
    <dgm:pt modelId="{135140C6-842F-4B30-A48D-287EBDB8BE7A}" type="parTrans" cxnId="{05CD93DE-9B1A-40D1-8155-0121ED89239F}">
      <dgm:prSet/>
      <dgm:spPr/>
      <dgm:t>
        <a:bodyPr/>
        <a:lstStyle/>
        <a:p>
          <a:endParaRPr lang="es-MX"/>
        </a:p>
      </dgm:t>
    </dgm:pt>
    <dgm:pt modelId="{3B8D7306-8C68-4B37-B650-F04B6A2CA6EA}" type="sibTrans" cxnId="{05CD93DE-9B1A-40D1-8155-0121ED89239F}">
      <dgm:prSet/>
      <dgm:spPr/>
      <dgm:t>
        <a:bodyPr/>
        <a:lstStyle/>
        <a:p>
          <a:endParaRPr lang="es-MX"/>
        </a:p>
      </dgm:t>
    </dgm:pt>
    <dgm:pt modelId="{31664568-BDEE-4C6D-B3CC-5AD9629D486C}">
      <dgm:prSet phldrT="[Texto]"/>
      <dgm:spPr>
        <a:solidFill>
          <a:srgbClr val="00B0F0"/>
        </a:solidFill>
      </dgm:spPr>
      <dgm:t>
        <a:bodyPr/>
        <a:lstStyle/>
        <a:p>
          <a:r>
            <a:rPr lang="es-MX" b="1" smtClean="0"/>
            <a:t>Proceso</a:t>
          </a:r>
          <a:endParaRPr lang="es-MX" b="1" dirty="0"/>
        </a:p>
      </dgm:t>
    </dgm:pt>
    <dgm:pt modelId="{FD82C7CF-D676-4B4A-8B8C-AC5366121504}" type="parTrans" cxnId="{2941CF9E-1E88-4F2A-9F35-69EDE0F5C7D8}">
      <dgm:prSet/>
      <dgm:spPr/>
      <dgm:t>
        <a:bodyPr/>
        <a:lstStyle/>
        <a:p>
          <a:endParaRPr lang="es-MX"/>
        </a:p>
      </dgm:t>
    </dgm:pt>
    <dgm:pt modelId="{F536B87E-650F-4073-9346-DFAA3A808CC6}" type="sibTrans" cxnId="{2941CF9E-1E88-4F2A-9F35-69EDE0F5C7D8}">
      <dgm:prSet/>
      <dgm:spPr/>
      <dgm:t>
        <a:bodyPr/>
        <a:lstStyle/>
        <a:p>
          <a:endParaRPr lang="es-MX"/>
        </a:p>
      </dgm:t>
    </dgm:pt>
    <dgm:pt modelId="{76B652BB-FDAE-491C-B308-D0A7797078CE}">
      <dgm:prSet phldrT="[Texto]"/>
      <dgm:spPr>
        <a:solidFill>
          <a:schemeClr val="accent1"/>
        </a:solidFill>
      </dgm:spPr>
      <dgm:t>
        <a:bodyPr/>
        <a:lstStyle/>
        <a:p>
          <a:r>
            <a:rPr lang="es-MX" b="1" smtClean="0"/>
            <a:t>Producto</a:t>
          </a:r>
          <a:endParaRPr lang="es-MX" b="1" dirty="0"/>
        </a:p>
      </dgm:t>
    </dgm:pt>
    <dgm:pt modelId="{C6105468-4F87-4A17-AF28-B535277AB9D7}" type="parTrans" cxnId="{6E55CD25-EFA2-4D55-81B9-2FCE7865F496}">
      <dgm:prSet/>
      <dgm:spPr/>
      <dgm:t>
        <a:bodyPr/>
        <a:lstStyle/>
        <a:p>
          <a:endParaRPr lang="es-MX"/>
        </a:p>
      </dgm:t>
    </dgm:pt>
    <dgm:pt modelId="{F2BA1AD6-A436-4022-ABD6-89FB2CFA6880}" type="sibTrans" cxnId="{6E55CD25-EFA2-4D55-81B9-2FCE7865F496}">
      <dgm:prSet/>
      <dgm:spPr/>
      <dgm:t>
        <a:bodyPr/>
        <a:lstStyle/>
        <a:p>
          <a:endParaRPr lang="es-MX"/>
        </a:p>
      </dgm:t>
    </dgm:pt>
    <dgm:pt modelId="{58F466AB-3324-4842-8CA0-B81587E2FF77}" type="pres">
      <dgm:prSet presAssocID="{0FCEC89C-0CBB-4158-82C1-2FB8B824844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9C6814D-A656-4C60-857C-9E013F05F563}" type="pres">
      <dgm:prSet presAssocID="{0FCEC89C-0CBB-4158-82C1-2FB8B8248446}" presName="arrow" presStyleLbl="bgShp" presStyleIdx="0" presStyleCnt="1" custScaleX="117647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MX"/>
        </a:p>
      </dgm:t>
    </dgm:pt>
    <dgm:pt modelId="{FDDFA591-C9CC-4673-841B-A117A562E11E}" type="pres">
      <dgm:prSet presAssocID="{0FCEC89C-0CBB-4158-82C1-2FB8B8248446}" presName="linearProcess" presStyleCnt="0"/>
      <dgm:spPr/>
    </dgm:pt>
    <dgm:pt modelId="{AFFB4978-B310-4615-BAFA-030E3D952D97}" type="pres">
      <dgm:prSet presAssocID="{E21BE92E-EAE7-4251-9E96-C9DD745FF22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76E5AC-9EC7-4211-A0F8-DFFF62DB4949}" type="pres">
      <dgm:prSet presAssocID="{DB5FCD7D-8BF6-4C22-BBFA-0D9833D6A2C5}" presName="sibTrans" presStyleCnt="0"/>
      <dgm:spPr/>
    </dgm:pt>
    <dgm:pt modelId="{E5B0AD07-A115-4256-8382-A68088A617B2}" type="pres">
      <dgm:prSet presAssocID="{097D6F8C-5A16-477F-A130-88B49E3F1CF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668AC2-9F30-41A1-9758-F8630B1533A6}" type="pres">
      <dgm:prSet presAssocID="{3B8D7306-8C68-4B37-B650-F04B6A2CA6EA}" presName="sibTrans" presStyleCnt="0"/>
      <dgm:spPr/>
    </dgm:pt>
    <dgm:pt modelId="{8D4E584A-6FC7-4F49-B285-220E4ABAC3D6}" type="pres">
      <dgm:prSet presAssocID="{31664568-BDEE-4C6D-B3CC-5AD9629D486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F427CE-8D70-496D-8C9C-03D2E553716A}" type="pres">
      <dgm:prSet presAssocID="{F536B87E-650F-4073-9346-DFAA3A808CC6}" presName="sibTrans" presStyleCnt="0"/>
      <dgm:spPr/>
    </dgm:pt>
    <dgm:pt modelId="{19818A18-1B9C-4D68-A22F-598F0026F656}" type="pres">
      <dgm:prSet presAssocID="{76B652BB-FDAE-491C-B308-D0A7797078CE}" presName="textNode" presStyleLbl="node1" presStyleIdx="3" presStyleCnt="4" custLinFactNeighborX="3197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623494C-54D4-43AB-823B-788CCF227DB0}" type="presOf" srcId="{E21BE92E-EAE7-4251-9E96-C9DD745FF22B}" destId="{AFFB4978-B310-4615-BAFA-030E3D952D97}" srcOrd="0" destOrd="0" presId="urn:microsoft.com/office/officeart/2005/8/layout/hProcess9"/>
    <dgm:cxn modelId="{10DEB69B-4B25-4858-BBC6-D71918EB2860}" srcId="{0FCEC89C-0CBB-4158-82C1-2FB8B8248446}" destId="{E21BE92E-EAE7-4251-9E96-C9DD745FF22B}" srcOrd="0" destOrd="0" parTransId="{0EEDE9CD-C25E-4701-B8BE-F638AC6E6C8E}" sibTransId="{DB5FCD7D-8BF6-4C22-BBFA-0D9833D6A2C5}"/>
    <dgm:cxn modelId="{00B0B69A-D156-48D6-9DA8-ED830EC2EB60}" type="presOf" srcId="{76B652BB-FDAE-491C-B308-D0A7797078CE}" destId="{19818A18-1B9C-4D68-A22F-598F0026F656}" srcOrd="0" destOrd="0" presId="urn:microsoft.com/office/officeart/2005/8/layout/hProcess9"/>
    <dgm:cxn modelId="{2941CF9E-1E88-4F2A-9F35-69EDE0F5C7D8}" srcId="{0FCEC89C-0CBB-4158-82C1-2FB8B8248446}" destId="{31664568-BDEE-4C6D-B3CC-5AD9629D486C}" srcOrd="2" destOrd="0" parTransId="{FD82C7CF-D676-4B4A-8B8C-AC5366121504}" sibTransId="{F536B87E-650F-4073-9346-DFAA3A808CC6}"/>
    <dgm:cxn modelId="{98037136-3554-4A2B-9679-AE0FEF5BE007}" type="presOf" srcId="{097D6F8C-5A16-477F-A130-88B49E3F1CF7}" destId="{E5B0AD07-A115-4256-8382-A68088A617B2}" srcOrd="0" destOrd="0" presId="urn:microsoft.com/office/officeart/2005/8/layout/hProcess9"/>
    <dgm:cxn modelId="{6E55CD25-EFA2-4D55-81B9-2FCE7865F496}" srcId="{0FCEC89C-0CBB-4158-82C1-2FB8B8248446}" destId="{76B652BB-FDAE-491C-B308-D0A7797078CE}" srcOrd="3" destOrd="0" parTransId="{C6105468-4F87-4A17-AF28-B535277AB9D7}" sibTransId="{F2BA1AD6-A436-4022-ABD6-89FB2CFA6880}"/>
    <dgm:cxn modelId="{6581D854-2393-41CC-8F9B-91C6C561900A}" type="presOf" srcId="{31664568-BDEE-4C6D-B3CC-5AD9629D486C}" destId="{8D4E584A-6FC7-4F49-B285-220E4ABAC3D6}" srcOrd="0" destOrd="0" presId="urn:microsoft.com/office/officeart/2005/8/layout/hProcess9"/>
    <dgm:cxn modelId="{08C327A3-940C-463D-914C-64D1F64D3653}" type="presOf" srcId="{0FCEC89C-0CBB-4158-82C1-2FB8B8248446}" destId="{58F466AB-3324-4842-8CA0-B81587E2FF77}" srcOrd="0" destOrd="0" presId="urn:microsoft.com/office/officeart/2005/8/layout/hProcess9"/>
    <dgm:cxn modelId="{05CD93DE-9B1A-40D1-8155-0121ED89239F}" srcId="{0FCEC89C-0CBB-4158-82C1-2FB8B8248446}" destId="{097D6F8C-5A16-477F-A130-88B49E3F1CF7}" srcOrd="1" destOrd="0" parTransId="{135140C6-842F-4B30-A48D-287EBDB8BE7A}" sibTransId="{3B8D7306-8C68-4B37-B650-F04B6A2CA6EA}"/>
    <dgm:cxn modelId="{3E6171C8-090F-4DB5-B197-809AE4A1CC3E}" type="presParOf" srcId="{58F466AB-3324-4842-8CA0-B81587E2FF77}" destId="{09C6814D-A656-4C60-857C-9E013F05F563}" srcOrd="0" destOrd="0" presId="urn:microsoft.com/office/officeart/2005/8/layout/hProcess9"/>
    <dgm:cxn modelId="{FFDCE233-98A0-4BEA-AB1F-0AED0B3CB97B}" type="presParOf" srcId="{58F466AB-3324-4842-8CA0-B81587E2FF77}" destId="{FDDFA591-C9CC-4673-841B-A117A562E11E}" srcOrd="1" destOrd="0" presId="urn:microsoft.com/office/officeart/2005/8/layout/hProcess9"/>
    <dgm:cxn modelId="{CD4C3A95-E8A2-4686-8E60-D25AB1E1570E}" type="presParOf" srcId="{FDDFA591-C9CC-4673-841B-A117A562E11E}" destId="{AFFB4978-B310-4615-BAFA-030E3D952D97}" srcOrd="0" destOrd="0" presId="urn:microsoft.com/office/officeart/2005/8/layout/hProcess9"/>
    <dgm:cxn modelId="{08BE2857-506E-4385-964D-550C08B24D40}" type="presParOf" srcId="{FDDFA591-C9CC-4673-841B-A117A562E11E}" destId="{9B76E5AC-9EC7-4211-A0F8-DFFF62DB4949}" srcOrd="1" destOrd="0" presId="urn:microsoft.com/office/officeart/2005/8/layout/hProcess9"/>
    <dgm:cxn modelId="{C63C3E6F-362A-4C29-B095-F1378EC6B33F}" type="presParOf" srcId="{FDDFA591-C9CC-4673-841B-A117A562E11E}" destId="{E5B0AD07-A115-4256-8382-A68088A617B2}" srcOrd="2" destOrd="0" presId="urn:microsoft.com/office/officeart/2005/8/layout/hProcess9"/>
    <dgm:cxn modelId="{14406B60-B761-48F2-A6C3-8F2D9297A503}" type="presParOf" srcId="{FDDFA591-C9CC-4673-841B-A117A562E11E}" destId="{54668AC2-9F30-41A1-9758-F8630B1533A6}" srcOrd="3" destOrd="0" presId="urn:microsoft.com/office/officeart/2005/8/layout/hProcess9"/>
    <dgm:cxn modelId="{69EEE9C6-E0A7-4026-A8C7-606917AFBBD9}" type="presParOf" srcId="{FDDFA591-C9CC-4673-841B-A117A562E11E}" destId="{8D4E584A-6FC7-4F49-B285-220E4ABAC3D6}" srcOrd="4" destOrd="0" presId="urn:microsoft.com/office/officeart/2005/8/layout/hProcess9"/>
    <dgm:cxn modelId="{2741C160-F691-4F22-85AF-8EEF82BAFCEE}" type="presParOf" srcId="{FDDFA591-C9CC-4673-841B-A117A562E11E}" destId="{ACF427CE-8D70-496D-8C9C-03D2E553716A}" srcOrd="5" destOrd="0" presId="urn:microsoft.com/office/officeart/2005/8/layout/hProcess9"/>
    <dgm:cxn modelId="{9A974195-AB3E-448F-B737-8E4FC40B57A1}" type="presParOf" srcId="{FDDFA591-C9CC-4673-841B-A117A562E11E}" destId="{19818A18-1B9C-4D68-A22F-598F0026F65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D62505F-595B-4ED6-A419-401D7A8B24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7C7D73B-6887-4F43-B832-BC8B6F8D6983}">
      <dgm:prSet phldrT="[Texto]" phldr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9AE305A2-F47A-4D45-8305-5CBD5433BB2D}" type="parTrans" cxnId="{BF6EC62E-8F8D-4B95-BAE1-D07039264428}">
      <dgm:prSet/>
      <dgm:spPr/>
      <dgm:t>
        <a:bodyPr/>
        <a:lstStyle/>
        <a:p>
          <a:endParaRPr lang="es-MX"/>
        </a:p>
      </dgm:t>
    </dgm:pt>
    <dgm:pt modelId="{F5CB0028-0AFE-479C-A385-60DFA9BD0447}" type="sibTrans" cxnId="{BF6EC62E-8F8D-4B95-BAE1-D07039264428}">
      <dgm:prSet/>
      <dgm:spPr/>
      <dgm:t>
        <a:bodyPr/>
        <a:lstStyle/>
        <a:p>
          <a:endParaRPr lang="es-MX"/>
        </a:p>
      </dgm:t>
    </dgm:pt>
    <dgm:pt modelId="{AFF0F965-9CA0-46ED-BE7C-A4B08A672B20}">
      <dgm:prSet phldrT="[Tex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s-MX" sz="3200" b="1" dirty="0" smtClean="0">
              <a:latin typeface="Arial Narrow" pitchFamily="34" charset="0"/>
            </a:rPr>
            <a:t>Información para la Toma de Decisiones</a:t>
          </a:r>
          <a:endParaRPr lang="es-MX" sz="3200" b="1" dirty="0">
            <a:latin typeface="Arial Narrow" pitchFamily="34" charset="0"/>
          </a:endParaRPr>
        </a:p>
      </dgm:t>
    </dgm:pt>
    <dgm:pt modelId="{57B393A2-56BC-4C45-8A2F-39602A3F2DEB}" type="parTrans" cxnId="{7CFEC2A8-397A-4287-B458-B36253E1E01A}">
      <dgm:prSet/>
      <dgm:spPr/>
      <dgm:t>
        <a:bodyPr/>
        <a:lstStyle/>
        <a:p>
          <a:endParaRPr lang="es-MX"/>
        </a:p>
      </dgm:t>
    </dgm:pt>
    <dgm:pt modelId="{CC0F6F1B-0941-48D8-B48C-5054DD150A2E}" type="sibTrans" cxnId="{7CFEC2A8-397A-4287-B458-B36253E1E01A}">
      <dgm:prSet/>
      <dgm:spPr/>
      <dgm:t>
        <a:bodyPr/>
        <a:lstStyle/>
        <a:p>
          <a:endParaRPr lang="es-MX"/>
        </a:p>
      </dgm:t>
    </dgm:pt>
    <dgm:pt modelId="{FD7201CF-B154-4554-A2DA-1F0978736D43}" type="pres">
      <dgm:prSet presAssocID="{7D62505F-595B-4ED6-A419-401D7A8B2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F2CF4E7-6F3F-4551-996F-7F2A59ABB204}" type="pres">
      <dgm:prSet presAssocID="{37C7D73B-6887-4F43-B832-BC8B6F8D6983}" presName="composite" presStyleCnt="0"/>
      <dgm:spPr/>
    </dgm:pt>
    <dgm:pt modelId="{A446105B-10B8-4348-AEB7-EB7BE6EF6AF4}" type="pres">
      <dgm:prSet presAssocID="{37C7D73B-6887-4F43-B832-BC8B6F8D6983}" presName="parentText" presStyleLbl="alignNode1" presStyleIdx="0" presStyleCnt="1" custLinFactNeighborX="-1300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C3D880-8402-44BA-AA82-0F4D4BEA0356}" type="pres">
      <dgm:prSet presAssocID="{37C7D73B-6887-4F43-B832-BC8B6F8D6983}" presName="descendantText" presStyleLbl="alignAcc1" presStyleIdx="0" presStyleCnt="1" custScaleX="976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F6EC62E-8F8D-4B95-BAE1-D07039264428}" srcId="{7D62505F-595B-4ED6-A419-401D7A8B2431}" destId="{37C7D73B-6887-4F43-B832-BC8B6F8D6983}" srcOrd="0" destOrd="0" parTransId="{9AE305A2-F47A-4D45-8305-5CBD5433BB2D}" sibTransId="{F5CB0028-0AFE-479C-A385-60DFA9BD0447}"/>
    <dgm:cxn modelId="{93CAAF9B-0A44-4943-AC58-6BBE4001B36C}" type="presOf" srcId="{AFF0F965-9CA0-46ED-BE7C-A4B08A672B20}" destId="{A0C3D880-8402-44BA-AA82-0F4D4BEA0356}" srcOrd="0" destOrd="0" presId="urn:microsoft.com/office/officeart/2005/8/layout/chevron2"/>
    <dgm:cxn modelId="{7CFEC2A8-397A-4287-B458-B36253E1E01A}" srcId="{37C7D73B-6887-4F43-B832-BC8B6F8D6983}" destId="{AFF0F965-9CA0-46ED-BE7C-A4B08A672B20}" srcOrd="0" destOrd="0" parTransId="{57B393A2-56BC-4C45-8A2F-39602A3F2DEB}" sibTransId="{CC0F6F1B-0941-48D8-B48C-5054DD150A2E}"/>
    <dgm:cxn modelId="{B248EF37-D4C2-4CC7-8578-B2DB704BA87D}" type="presOf" srcId="{37C7D73B-6887-4F43-B832-BC8B6F8D6983}" destId="{A446105B-10B8-4348-AEB7-EB7BE6EF6AF4}" srcOrd="0" destOrd="0" presId="urn:microsoft.com/office/officeart/2005/8/layout/chevron2"/>
    <dgm:cxn modelId="{CDD35706-8F1F-425A-876D-0E60DF05AC6D}" type="presOf" srcId="{7D62505F-595B-4ED6-A419-401D7A8B2431}" destId="{FD7201CF-B154-4554-A2DA-1F0978736D43}" srcOrd="0" destOrd="0" presId="urn:microsoft.com/office/officeart/2005/8/layout/chevron2"/>
    <dgm:cxn modelId="{1BE7C371-9F4C-4A8E-B344-D504833CA77A}" type="presParOf" srcId="{FD7201CF-B154-4554-A2DA-1F0978736D43}" destId="{EF2CF4E7-6F3F-4551-996F-7F2A59ABB204}" srcOrd="0" destOrd="0" presId="urn:microsoft.com/office/officeart/2005/8/layout/chevron2"/>
    <dgm:cxn modelId="{470CDD2B-5078-4AB3-B236-A6580E6D0D29}" type="presParOf" srcId="{EF2CF4E7-6F3F-4551-996F-7F2A59ABB204}" destId="{A446105B-10B8-4348-AEB7-EB7BE6EF6AF4}" srcOrd="0" destOrd="0" presId="urn:microsoft.com/office/officeart/2005/8/layout/chevron2"/>
    <dgm:cxn modelId="{22860D60-F1E2-4AD4-A4E8-91A89818A057}" type="presParOf" srcId="{EF2CF4E7-6F3F-4551-996F-7F2A59ABB204}" destId="{A0C3D880-8402-44BA-AA82-0F4D4BEA03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D62505F-595B-4ED6-A419-401D7A8B24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7C7D73B-6887-4F43-B832-BC8B6F8D6983}">
      <dgm:prSet phldrT="[Texto]" phldr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9AE305A2-F47A-4D45-8305-5CBD5433BB2D}" type="parTrans" cxnId="{BF6EC62E-8F8D-4B95-BAE1-D07039264428}">
      <dgm:prSet/>
      <dgm:spPr/>
      <dgm:t>
        <a:bodyPr/>
        <a:lstStyle/>
        <a:p>
          <a:endParaRPr lang="es-MX"/>
        </a:p>
      </dgm:t>
    </dgm:pt>
    <dgm:pt modelId="{F5CB0028-0AFE-479C-A385-60DFA9BD0447}" type="sibTrans" cxnId="{BF6EC62E-8F8D-4B95-BAE1-D07039264428}">
      <dgm:prSet/>
      <dgm:spPr/>
      <dgm:t>
        <a:bodyPr/>
        <a:lstStyle/>
        <a:p>
          <a:endParaRPr lang="es-MX"/>
        </a:p>
      </dgm:t>
    </dgm:pt>
    <dgm:pt modelId="{AFF0F965-9CA0-46ED-BE7C-A4B08A672B20}">
      <dgm:prSet phldrT="[Tex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s-MX" sz="3200" b="1" dirty="0" smtClean="0">
              <a:latin typeface="Arial Narrow" pitchFamily="34" charset="0"/>
            </a:rPr>
            <a:t>Información para la Toma de Decisiones</a:t>
          </a:r>
          <a:endParaRPr lang="es-MX" sz="3200" b="1" dirty="0">
            <a:latin typeface="Arial Narrow" pitchFamily="34" charset="0"/>
          </a:endParaRPr>
        </a:p>
      </dgm:t>
    </dgm:pt>
    <dgm:pt modelId="{57B393A2-56BC-4C45-8A2F-39602A3F2DEB}" type="parTrans" cxnId="{7CFEC2A8-397A-4287-B458-B36253E1E01A}">
      <dgm:prSet/>
      <dgm:spPr/>
      <dgm:t>
        <a:bodyPr/>
        <a:lstStyle/>
        <a:p>
          <a:endParaRPr lang="es-MX"/>
        </a:p>
      </dgm:t>
    </dgm:pt>
    <dgm:pt modelId="{CC0F6F1B-0941-48D8-B48C-5054DD150A2E}" type="sibTrans" cxnId="{7CFEC2A8-397A-4287-B458-B36253E1E01A}">
      <dgm:prSet/>
      <dgm:spPr/>
      <dgm:t>
        <a:bodyPr/>
        <a:lstStyle/>
        <a:p>
          <a:endParaRPr lang="es-MX"/>
        </a:p>
      </dgm:t>
    </dgm:pt>
    <dgm:pt modelId="{FD7201CF-B154-4554-A2DA-1F0978736D43}" type="pres">
      <dgm:prSet presAssocID="{7D62505F-595B-4ED6-A419-401D7A8B2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F2CF4E7-6F3F-4551-996F-7F2A59ABB204}" type="pres">
      <dgm:prSet presAssocID="{37C7D73B-6887-4F43-B832-BC8B6F8D6983}" presName="composite" presStyleCnt="0"/>
      <dgm:spPr/>
    </dgm:pt>
    <dgm:pt modelId="{A446105B-10B8-4348-AEB7-EB7BE6EF6AF4}" type="pres">
      <dgm:prSet presAssocID="{37C7D73B-6887-4F43-B832-BC8B6F8D6983}" presName="parentText" presStyleLbl="alignNode1" presStyleIdx="0" presStyleCnt="1" custLinFactNeighborX="-1300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C3D880-8402-44BA-AA82-0F4D4BEA0356}" type="pres">
      <dgm:prSet presAssocID="{37C7D73B-6887-4F43-B832-BC8B6F8D6983}" presName="descendantText" presStyleLbl="alignAcc1" presStyleIdx="0" presStyleCnt="1" custScaleX="976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F6EC62E-8F8D-4B95-BAE1-D07039264428}" srcId="{7D62505F-595B-4ED6-A419-401D7A8B2431}" destId="{37C7D73B-6887-4F43-B832-BC8B6F8D6983}" srcOrd="0" destOrd="0" parTransId="{9AE305A2-F47A-4D45-8305-5CBD5433BB2D}" sibTransId="{F5CB0028-0AFE-479C-A385-60DFA9BD0447}"/>
    <dgm:cxn modelId="{694C3CAC-37BE-4C07-8133-B6ECE51DAF13}" type="presOf" srcId="{37C7D73B-6887-4F43-B832-BC8B6F8D6983}" destId="{A446105B-10B8-4348-AEB7-EB7BE6EF6AF4}" srcOrd="0" destOrd="0" presId="urn:microsoft.com/office/officeart/2005/8/layout/chevron2"/>
    <dgm:cxn modelId="{110EACD9-4114-4598-88C0-8A1F6F1DE55C}" type="presOf" srcId="{7D62505F-595B-4ED6-A419-401D7A8B2431}" destId="{FD7201CF-B154-4554-A2DA-1F0978736D43}" srcOrd="0" destOrd="0" presId="urn:microsoft.com/office/officeart/2005/8/layout/chevron2"/>
    <dgm:cxn modelId="{BE71D08B-ECD8-42F9-9BE5-9B39F46DE2E6}" type="presOf" srcId="{AFF0F965-9CA0-46ED-BE7C-A4B08A672B20}" destId="{A0C3D880-8402-44BA-AA82-0F4D4BEA0356}" srcOrd="0" destOrd="0" presId="urn:microsoft.com/office/officeart/2005/8/layout/chevron2"/>
    <dgm:cxn modelId="{7CFEC2A8-397A-4287-B458-B36253E1E01A}" srcId="{37C7D73B-6887-4F43-B832-BC8B6F8D6983}" destId="{AFF0F965-9CA0-46ED-BE7C-A4B08A672B20}" srcOrd="0" destOrd="0" parTransId="{57B393A2-56BC-4C45-8A2F-39602A3F2DEB}" sibTransId="{CC0F6F1B-0941-48D8-B48C-5054DD150A2E}"/>
    <dgm:cxn modelId="{E8F36542-F335-42B9-935C-75E62ADBBC2E}" type="presParOf" srcId="{FD7201CF-B154-4554-A2DA-1F0978736D43}" destId="{EF2CF4E7-6F3F-4551-996F-7F2A59ABB204}" srcOrd="0" destOrd="0" presId="urn:microsoft.com/office/officeart/2005/8/layout/chevron2"/>
    <dgm:cxn modelId="{ED4231D1-9399-44A3-B40E-6B5EF81DF29F}" type="presParOf" srcId="{EF2CF4E7-6F3F-4551-996F-7F2A59ABB204}" destId="{A446105B-10B8-4348-AEB7-EB7BE6EF6AF4}" srcOrd="0" destOrd="0" presId="urn:microsoft.com/office/officeart/2005/8/layout/chevron2"/>
    <dgm:cxn modelId="{6971700D-0C58-4747-9BE7-DD277EB1704F}" type="presParOf" srcId="{EF2CF4E7-6F3F-4551-996F-7F2A59ABB204}" destId="{A0C3D880-8402-44BA-AA82-0F4D4BEA03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D62505F-595B-4ED6-A419-401D7A8B24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7C7D73B-6887-4F43-B832-BC8B6F8D6983}">
      <dgm:prSet phldrT="[Texto]" phldr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9AE305A2-F47A-4D45-8305-5CBD5433BB2D}" type="parTrans" cxnId="{BF6EC62E-8F8D-4B95-BAE1-D07039264428}">
      <dgm:prSet/>
      <dgm:spPr/>
      <dgm:t>
        <a:bodyPr/>
        <a:lstStyle/>
        <a:p>
          <a:endParaRPr lang="es-MX"/>
        </a:p>
      </dgm:t>
    </dgm:pt>
    <dgm:pt modelId="{F5CB0028-0AFE-479C-A385-60DFA9BD0447}" type="sibTrans" cxnId="{BF6EC62E-8F8D-4B95-BAE1-D07039264428}">
      <dgm:prSet/>
      <dgm:spPr/>
      <dgm:t>
        <a:bodyPr/>
        <a:lstStyle/>
        <a:p>
          <a:endParaRPr lang="es-MX"/>
        </a:p>
      </dgm:t>
    </dgm:pt>
    <dgm:pt modelId="{AFF0F965-9CA0-46ED-BE7C-A4B08A672B20}">
      <dgm:prSet phldrT="[Tex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s-MX" sz="3200" b="1" dirty="0" smtClean="0">
              <a:latin typeface="Arial Narrow" pitchFamily="34" charset="0"/>
            </a:rPr>
            <a:t>Información para la Toma de Decisiones</a:t>
          </a:r>
          <a:endParaRPr lang="es-MX" sz="3200" b="1" dirty="0">
            <a:latin typeface="Arial Narrow" pitchFamily="34" charset="0"/>
          </a:endParaRPr>
        </a:p>
      </dgm:t>
    </dgm:pt>
    <dgm:pt modelId="{57B393A2-56BC-4C45-8A2F-39602A3F2DEB}" type="parTrans" cxnId="{7CFEC2A8-397A-4287-B458-B36253E1E01A}">
      <dgm:prSet/>
      <dgm:spPr/>
      <dgm:t>
        <a:bodyPr/>
        <a:lstStyle/>
        <a:p>
          <a:endParaRPr lang="es-MX"/>
        </a:p>
      </dgm:t>
    </dgm:pt>
    <dgm:pt modelId="{CC0F6F1B-0941-48D8-B48C-5054DD150A2E}" type="sibTrans" cxnId="{7CFEC2A8-397A-4287-B458-B36253E1E01A}">
      <dgm:prSet/>
      <dgm:spPr/>
      <dgm:t>
        <a:bodyPr/>
        <a:lstStyle/>
        <a:p>
          <a:endParaRPr lang="es-MX"/>
        </a:p>
      </dgm:t>
    </dgm:pt>
    <dgm:pt modelId="{FD7201CF-B154-4554-A2DA-1F0978736D43}" type="pres">
      <dgm:prSet presAssocID="{7D62505F-595B-4ED6-A419-401D7A8B2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F2CF4E7-6F3F-4551-996F-7F2A59ABB204}" type="pres">
      <dgm:prSet presAssocID="{37C7D73B-6887-4F43-B832-BC8B6F8D6983}" presName="composite" presStyleCnt="0"/>
      <dgm:spPr/>
    </dgm:pt>
    <dgm:pt modelId="{A446105B-10B8-4348-AEB7-EB7BE6EF6AF4}" type="pres">
      <dgm:prSet presAssocID="{37C7D73B-6887-4F43-B832-BC8B6F8D6983}" presName="parentText" presStyleLbl="alignNode1" presStyleIdx="0" presStyleCnt="1" custLinFactNeighborX="-1300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C3D880-8402-44BA-AA82-0F4D4BEA0356}" type="pres">
      <dgm:prSet presAssocID="{37C7D73B-6887-4F43-B832-BC8B6F8D6983}" presName="descendantText" presStyleLbl="alignAcc1" presStyleIdx="0" presStyleCnt="1" custScaleX="976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CFEC2A8-397A-4287-B458-B36253E1E01A}" srcId="{37C7D73B-6887-4F43-B832-BC8B6F8D6983}" destId="{AFF0F965-9CA0-46ED-BE7C-A4B08A672B20}" srcOrd="0" destOrd="0" parTransId="{57B393A2-56BC-4C45-8A2F-39602A3F2DEB}" sibTransId="{CC0F6F1B-0941-48D8-B48C-5054DD150A2E}"/>
    <dgm:cxn modelId="{0D48BEA9-E81A-42A7-ABF3-E81635E1364F}" type="presOf" srcId="{37C7D73B-6887-4F43-B832-BC8B6F8D6983}" destId="{A446105B-10B8-4348-AEB7-EB7BE6EF6AF4}" srcOrd="0" destOrd="0" presId="urn:microsoft.com/office/officeart/2005/8/layout/chevron2"/>
    <dgm:cxn modelId="{639DB140-9849-4C08-859C-62D83907521D}" type="presOf" srcId="{AFF0F965-9CA0-46ED-BE7C-A4B08A672B20}" destId="{A0C3D880-8402-44BA-AA82-0F4D4BEA0356}" srcOrd="0" destOrd="0" presId="urn:microsoft.com/office/officeart/2005/8/layout/chevron2"/>
    <dgm:cxn modelId="{BF6EC62E-8F8D-4B95-BAE1-D07039264428}" srcId="{7D62505F-595B-4ED6-A419-401D7A8B2431}" destId="{37C7D73B-6887-4F43-B832-BC8B6F8D6983}" srcOrd="0" destOrd="0" parTransId="{9AE305A2-F47A-4D45-8305-5CBD5433BB2D}" sibTransId="{F5CB0028-0AFE-479C-A385-60DFA9BD0447}"/>
    <dgm:cxn modelId="{6E9B67AE-36EE-492D-A1AE-167E3183F24B}" type="presOf" srcId="{7D62505F-595B-4ED6-A419-401D7A8B2431}" destId="{FD7201CF-B154-4554-A2DA-1F0978736D43}" srcOrd="0" destOrd="0" presId="urn:microsoft.com/office/officeart/2005/8/layout/chevron2"/>
    <dgm:cxn modelId="{82A469C9-3A15-46CD-844A-05C36AF65A65}" type="presParOf" srcId="{FD7201CF-B154-4554-A2DA-1F0978736D43}" destId="{EF2CF4E7-6F3F-4551-996F-7F2A59ABB204}" srcOrd="0" destOrd="0" presId="urn:microsoft.com/office/officeart/2005/8/layout/chevron2"/>
    <dgm:cxn modelId="{D2FA1264-6D7C-40C2-8217-FF3639E0E78F}" type="presParOf" srcId="{EF2CF4E7-6F3F-4551-996F-7F2A59ABB204}" destId="{A446105B-10B8-4348-AEB7-EB7BE6EF6AF4}" srcOrd="0" destOrd="0" presId="urn:microsoft.com/office/officeart/2005/8/layout/chevron2"/>
    <dgm:cxn modelId="{AEBB400B-C30E-4776-9479-2965256323CD}" type="presParOf" srcId="{EF2CF4E7-6F3F-4551-996F-7F2A59ABB204}" destId="{A0C3D880-8402-44BA-AA82-0F4D4BEA03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D62505F-595B-4ED6-A419-401D7A8B24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7C7D73B-6887-4F43-B832-BC8B6F8D6983}">
      <dgm:prSet phldrT="[Texto]" phldr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9AE305A2-F47A-4D45-8305-5CBD5433BB2D}" type="parTrans" cxnId="{BF6EC62E-8F8D-4B95-BAE1-D07039264428}">
      <dgm:prSet/>
      <dgm:spPr/>
      <dgm:t>
        <a:bodyPr/>
        <a:lstStyle/>
        <a:p>
          <a:endParaRPr lang="es-MX"/>
        </a:p>
      </dgm:t>
    </dgm:pt>
    <dgm:pt modelId="{F5CB0028-0AFE-479C-A385-60DFA9BD0447}" type="sibTrans" cxnId="{BF6EC62E-8F8D-4B95-BAE1-D07039264428}">
      <dgm:prSet/>
      <dgm:spPr/>
      <dgm:t>
        <a:bodyPr/>
        <a:lstStyle/>
        <a:p>
          <a:endParaRPr lang="es-MX"/>
        </a:p>
      </dgm:t>
    </dgm:pt>
    <dgm:pt modelId="{AFF0F965-9CA0-46ED-BE7C-A4B08A672B20}">
      <dgm:prSet phldrT="[Tex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s-MX" sz="3200" b="1" dirty="0" smtClean="0">
              <a:latin typeface="Arial Narrow" pitchFamily="34" charset="0"/>
            </a:rPr>
            <a:t>Información para la Toma de Decisiones</a:t>
          </a:r>
          <a:endParaRPr lang="es-MX" sz="3200" b="1" dirty="0">
            <a:latin typeface="Arial Narrow" pitchFamily="34" charset="0"/>
          </a:endParaRPr>
        </a:p>
      </dgm:t>
    </dgm:pt>
    <dgm:pt modelId="{57B393A2-56BC-4C45-8A2F-39602A3F2DEB}" type="parTrans" cxnId="{7CFEC2A8-397A-4287-B458-B36253E1E01A}">
      <dgm:prSet/>
      <dgm:spPr/>
      <dgm:t>
        <a:bodyPr/>
        <a:lstStyle/>
        <a:p>
          <a:endParaRPr lang="es-MX"/>
        </a:p>
      </dgm:t>
    </dgm:pt>
    <dgm:pt modelId="{CC0F6F1B-0941-48D8-B48C-5054DD150A2E}" type="sibTrans" cxnId="{7CFEC2A8-397A-4287-B458-B36253E1E01A}">
      <dgm:prSet/>
      <dgm:spPr/>
      <dgm:t>
        <a:bodyPr/>
        <a:lstStyle/>
        <a:p>
          <a:endParaRPr lang="es-MX"/>
        </a:p>
      </dgm:t>
    </dgm:pt>
    <dgm:pt modelId="{FD7201CF-B154-4554-A2DA-1F0978736D43}" type="pres">
      <dgm:prSet presAssocID="{7D62505F-595B-4ED6-A419-401D7A8B2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F2CF4E7-6F3F-4551-996F-7F2A59ABB204}" type="pres">
      <dgm:prSet presAssocID="{37C7D73B-6887-4F43-B832-BC8B6F8D6983}" presName="composite" presStyleCnt="0"/>
      <dgm:spPr/>
    </dgm:pt>
    <dgm:pt modelId="{A446105B-10B8-4348-AEB7-EB7BE6EF6AF4}" type="pres">
      <dgm:prSet presAssocID="{37C7D73B-6887-4F43-B832-BC8B6F8D6983}" presName="parentText" presStyleLbl="alignNode1" presStyleIdx="0" presStyleCnt="1" custLinFactNeighborX="-1300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C3D880-8402-44BA-AA82-0F4D4BEA0356}" type="pres">
      <dgm:prSet presAssocID="{37C7D73B-6887-4F43-B832-BC8B6F8D6983}" presName="descendantText" presStyleLbl="alignAcc1" presStyleIdx="0" presStyleCnt="1" custScaleX="976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63DEBD6-931B-4541-A9DB-E6BE920398F0}" type="presOf" srcId="{37C7D73B-6887-4F43-B832-BC8B6F8D6983}" destId="{A446105B-10B8-4348-AEB7-EB7BE6EF6AF4}" srcOrd="0" destOrd="0" presId="urn:microsoft.com/office/officeart/2005/8/layout/chevron2"/>
    <dgm:cxn modelId="{7CFEC2A8-397A-4287-B458-B36253E1E01A}" srcId="{37C7D73B-6887-4F43-B832-BC8B6F8D6983}" destId="{AFF0F965-9CA0-46ED-BE7C-A4B08A672B20}" srcOrd="0" destOrd="0" parTransId="{57B393A2-56BC-4C45-8A2F-39602A3F2DEB}" sibTransId="{CC0F6F1B-0941-48D8-B48C-5054DD150A2E}"/>
    <dgm:cxn modelId="{60F9999A-D5F8-49E1-8D4A-A6986AC59DD1}" type="presOf" srcId="{AFF0F965-9CA0-46ED-BE7C-A4B08A672B20}" destId="{A0C3D880-8402-44BA-AA82-0F4D4BEA0356}" srcOrd="0" destOrd="0" presId="urn:microsoft.com/office/officeart/2005/8/layout/chevron2"/>
    <dgm:cxn modelId="{D5E6B4CD-2B0E-49A5-8CFA-186ED64FA4AC}" type="presOf" srcId="{7D62505F-595B-4ED6-A419-401D7A8B2431}" destId="{FD7201CF-B154-4554-A2DA-1F0978736D43}" srcOrd="0" destOrd="0" presId="urn:microsoft.com/office/officeart/2005/8/layout/chevron2"/>
    <dgm:cxn modelId="{BF6EC62E-8F8D-4B95-BAE1-D07039264428}" srcId="{7D62505F-595B-4ED6-A419-401D7A8B2431}" destId="{37C7D73B-6887-4F43-B832-BC8B6F8D6983}" srcOrd="0" destOrd="0" parTransId="{9AE305A2-F47A-4D45-8305-5CBD5433BB2D}" sibTransId="{F5CB0028-0AFE-479C-A385-60DFA9BD0447}"/>
    <dgm:cxn modelId="{EEC61A32-91D3-4C8C-83A8-85A65614521D}" type="presParOf" srcId="{FD7201CF-B154-4554-A2DA-1F0978736D43}" destId="{EF2CF4E7-6F3F-4551-996F-7F2A59ABB204}" srcOrd="0" destOrd="0" presId="urn:microsoft.com/office/officeart/2005/8/layout/chevron2"/>
    <dgm:cxn modelId="{D4B8E5C5-022B-4E3E-80E6-FEE698C5E064}" type="presParOf" srcId="{EF2CF4E7-6F3F-4551-996F-7F2A59ABB204}" destId="{A446105B-10B8-4348-AEB7-EB7BE6EF6AF4}" srcOrd="0" destOrd="0" presId="urn:microsoft.com/office/officeart/2005/8/layout/chevron2"/>
    <dgm:cxn modelId="{BED0C9E8-9667-41D1-B48C-18AB02B678E0}" type="presParOf" srcId="{EF2CF4E7-6F3F-4551-996F-7F2A59ABB204}" destId="{A0C3D880-8402-44BA-AA82-0F4D4BEA03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D62505F-595B-4ED6-A419-401D7A8B24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7C7D73B-6887-4F43-B832-BC8B6F8D6983}">
      <dgm:prSet phldrT="[Texto]" phldr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9AE305A2-F47A-4D45-8305-5CBD5433BB2D}" type="parTrans" cxnId="{BF6EC62E-8F8D-4B95-BAE1-D07039264428}">
      <dgm:prSet/>
      <dgm:spPr/>
      <dgm:t>
        <a:bodyPr/>
        <a:lstStyle/>
        <a:p>
          <a:endParaRPr lang="es-MX"/>
        </a:p>
      </dgm:t>
    </dgm:pt>
    <dgm:pt modelId="{F5CB0028-0AFE-479C-A385-60DFA9BD0447}" type="sibTrans" cxnId="{BF6EC62E-8F8D-4B95-BAE1-D07039264428}">
      <dgm:prSet/>
      <dgm:spPr/>
      <dgm:t>
        <a:bodyPr/>
        <a:lstStyle/>
        <a:p>
          <a:endParaRPr lang="es-MX"/>
        </a:p>
      </dgm:t>
    </dgm:pt>
    <dgm:pt modelId="{AFF0F965-9CA0-46ED-BE7C-A4B08A672B20}">
      <dgm:prSet phldrT="[Tex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s-MX" sz="3200" b="1" dirty="0" smtClean="0">
              <a:latin typeface="Arial Narrow" pitchFamily="34" charset="0"/>
            </a:rPr>
            <a:t>Información para la Toma de Decisiones</a:t>
          </a:r>
          <a:endParaRPr lang="es-MX" sz="3200" b="1" dirty="0">
            <a:latin typeface="Arial Narrow" pitchFamily="34" charset="0"/>
          </a:endParaRPr>
        </a:p>
      </dgm:t>
    </dgm:pt>
    <dgm:pt modelId="{57B393A2-56BC-4C45-8A2F-39602A3F2DEB}" type="parTrans" cxnId="{7CFEC2A8-397A-4287-B458-B36253E1E01A}">
      <dgm:prSet/>
      <dgm:spPr/>
      <dgm:t>
        <a:bodyPr/>
        <a:lstStyle/>
        <a:p>
          <a:endParaRPr lang="es-MX"/>
        </a:p>
      </dgm:t>
    </dgm:pt>
    <dgm:pt modelId="{CC0F6F1B-0941-48D8-B48C-5054DD150A2E}" type="sibTrans" cxnId="{7CFEC2A8-397A-4287-B458-B36253E1E01A}">
      <dgm:prSet/>
      <dgm:spPr/>
      <dgm:t>
        <a:bodyPr/>
        <a:lstStyle/>
        <a:p>
          <a:endParaRPr lang="es-MX"/>
        </a:p>
      </dgm:t>
    </dgm:pt>
    <dgm:pt modelId="{FD7201CF-B154-4554-A2DA-1F0978736D43}" type="pres">
      <dgm:prSet presAssocID="{7D62505F-595B-4ED6-A419-401D7A8B2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F2CF4E7-6F3F-4551-996F-7F2A59ABB204}" type="pres">
      <dgm:prSet presAssocID="{37C7D73B-6887-4F43-B832-BC8B6F8D6983}" presName="composite" presStyleCnt="0"/>
      <dgm:spPr/>
    </dgm:pt>
    <dgm:pt modelId="{A446105B-10B8-4348-AEB7-EB7BE6EF6AF4}" type="pres">
      <dgm:prSet presAssocID="{37C7D73B-6887-4F43-B832-BC8B6F8D6983}" presName="parentText" presStyleLbl="alignNode1" presStyleIdx="0" presStyleCnt="1" custLinFactNeighborX="-1300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C3D880-8402-44BA-AA82-0F4D4BEA0356}" type="pres">
      <dgm:prSet presAssocID="{37C7D73B-6887-4F43-B832-BC8B6F8D6983}" presName="descendantText" presStyleLbl="alignAcc1" presStyleIdx="0" presStyleCnt="1" custScaleX="976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457EAF0-07F9-4F9E-AF3D-C32A0BF43791}" type="presOf" srcId="{7D62505F-595B-4ED6-A419-401D7A8B2431}" destId="{FD7201CF-B154-4554-A2DA-1F0978736D43}" srcOrd="0" destOrd="0" presId="urn:microsoft.com/office/officeart/2005/8/layout/chevron2"/>
    <dgm:cxn modelId="{232EFDFF-489F-43B1-BC60-F8C27ABCC709}" type="presOf" srcId="{AFF0F965-9CA0-46ED-BE7C-A4B08A672B20}" destId="{A0C3D880-8402-44BA-AA82-0F4D4BEA0356}" srcOrd="0" destOrd="0" presId="urn:microsoft.com/office/officeart/2005/8/layout/chevron2"/>
    <dgm:cxn modelId="{7CFEC2A8-397A-4287-B458-B36253E1E01A}" srcId="{37C7D73B-6887-4F43-B832-BC8B6F8D6983}" destId="{AFF0F965-9CA0-46ED-BE7C-A4B08A672B20}" srcOrd="0" destOrd="0" parTransId="{57B393A2-56BC-4C45-8A2F-39602A3F2DEB}" sibTransId="{CC0F6F1B-0941-48D8-B48C-5054DD150A2E}"/>
    <dgm:cxn modelId="{C5FCE866-16DD-4532-849B-58AC15A1E826}" type="presOf" srcId="{37C7D73B-6887-4F43-B832-BC8B6F8D6983}" destId="{A446105B-10B8-4348-AEB7-EB7BE6EF6AF4}" srcOrd="0" destOrd="0" presId="urn:microsoft.com/office/officeart/2005/8/layout/chevron2"/>
    <dgm:cxn modelId="{BF6EC62E-8F8D-4B95-BAE1-D07039264428}" srcId="{7D62505F-595B-4ED6-A419-401D7A8B2431}" destId="{37C7D73B-6887-4F43-B832-BC8B6F8D6983}" srcOrd="0" destOrd="0" parTransId="{9AE305A2-F47A-4D45-8305-5CBD5433BB2D}" sibTransId="{F5CB0028-0AFE-479C-A385-60DFA9BD0447}"/>
    <dgm:cxn modelId="{40F2317D-5CFD-4A76-8A0B-85DF05BF7456}" type="presParOf" srcId="{FD7201CF-B154-4554-A2DA-1F0978736D43}" destId="{EF2CF4E7-6F3F-4551-996F-7F2A59ABB204}" srcOrd="0" destOrd="0" presId="urn:microsoft.com/office/officeart/2005/8/layout/chevron2"/>
    <dgm:cxn modelId="{5418C78C-5CD5-4696-BFA0-D2A369D2E00E}" type="presParOf" srcId="{EF2CF4E7-6F3F-4551-996F-7F2A59ABB204}" destId="{A446105B-10B8-4348-AEB7-EB7BE6EF6AF4}" srcOrd="0" destOrd="0" presId="urn:microsoft.com/office/officeart/2005/8/layout/chevron2"/>
    <dgm:cxn modelId="{271B9807-B55D-4FC6-B8B6-F3D5DFE10196}" type="presParOf" srcId="{EF2CF4E7-6F3F-4551-996F-7F2A59ABB204}" destId="{A0C3D880-8402-44BA-AA82-0F4D4BEA03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D62505F-595B-4ED6-A419-401D7A8B24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7C7D73B-6887-4F43-B832-BC8B6F8D6983}">
      <dgm:prSet phldrT="[Texto]" phldr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9AE305A2-F47A-4D45-8305-5CBD5433BB2D}" type="parTrans" cxnId="{BF6EC62E-8F8D-4B95-BAE1-D07039264428}">
      <dgm:prSet/>
      <dgm:spPr/>
      <dgm:t>
        <a:bodyPr/>
        <a:lstStyle/>
        <a:p>
          <a:endParaRPr lang="es-MX"/>
        </a:p>
      </dgm:t>
    </dgm:pt>
    <dgm:pt modelId="{F5CB0028-0AFE-479C-A385-60DFA9BD0447}" type="sibTrans" cxnId="{BF6EC62E-8F8D-4B95-BAE1-D07039264428}">
      <dgm:prSet/>
      <dgm:spPr/>
      <dgm:t>
        <a:bodyPr/>
        <a:lstStyle/>
        <a:p>
          <a:endParaRPr lang="es-MX"/>
        </a:p>
      </dgm:t>
    </dgm:pt>
    <dgm:pt modelId="{AFF0F965-9CA0-46ED-BE7C-A4B08A672B20}">
      <dgm:prSet phldrT="[Tex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s-MX" sz="3200" b="1" dirty="0" smtClean="0">
              <a:latin typeface="Arial Narrow" pitchFamily="34" charset="0"/>
            </a:rPr>
            <a:t>Información para la Toma de Decisiones</a:t>
          </a:r>
          <a:endParaRPr lang="es-MX" sz="3200" b="1" dirty="0">
            <a:latin typeface="Arial Narrow" pitchFamily="34" charset="0"/>
          </a:endParaRPr>
        </a:p>
      </dgm:t>
    </dgm:pt>
    <dgm:pt modelId="{57B393A2-56BC-4C45-8A2F-39602A3F2DEB}" type="parTrans" cxnId="{7CFEC2A8-397A-4287-B458-B36253E1E01A}">
      <dgm:prSet/>
      <dgm:spPr/>
      <dgm:t>
        <a:bodyPr/>
        <a:lstStyle/>
        <a:p>
          <a:endParaRPr lang="es-MX"/>
        </a:p>
      </dgm:t>
    </dgm:pt>
    <dgm:pt modelId="{CC0F6F1B-0941-48D8-B48C-5054DD150A2E}" type="sibTrans" cxnId="{7CFEC2A8-397A-4287-B458-B36253E1E01A}">
      <dgm:prSet/>
      <dgm:spPr/>
      <dgm:t>
        <a:bodyPr/>
        <a:lstStyle/>
        <a:p>
          <a:endParaRPr lang="es-MX"/>
        </a:p>
      </dgm:t>
    </dgm:pt>
    <dgm:pt modelId="{FD7201CF-B154-4554-A2DA-1F0978736D43}" type="pres">
      <dgm:prSet presAssocID="{7D62505F-595B-4ED6-A419-401D7A8B2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F2CF4E7-6F3F-4551-996F-7F2A59ABB204}" type="pres">
      <dgm:prSet presAssocID="{37C7D73B-6887-4F43-B832-BC8B6F8D6983}" presName="composite" presStyleCnt="0"/>
      <dgm:spPr/>
    </dgm:pt>
    <dgm:pt modelId="{A446105B-10B8-4348-AEB7-EB7BE6EF6AF4}" type="pres">
      <dgm:prSet presAssocID="{37C7D73B-6887-4F43-B832-BC8B6F8D6983}" presName="parentText" presStyleLbl="alignNode1" presStyleIdx="0" presStyleCnt="1" custLinFactNeighborX="-1300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C3D880-8402-44BA-AA82-0F4D4BEA0356}" type="pres">
      <dgm:prSet presAssocID="{37C7D73B-6887-4F43-B832-BC8B6F8D6983}" presName="descendantText" presStyleLbl="alignAcc1" presStyleIdx="0" presStyleCnt="1" custScaleX="976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7D9A758-119C-4FA0-B209-F6EFB0EE4EC0}" type="presOf" srcId="{AFF0F965-9CA0-46ED-BE7C-A4B08A672B20}" destId="{A0C3D880-8402-44BA-AA82-0F4D4BEA0356}" srcOrd="0" destOrd="0" presId="urn:microsoft.com/office/officeart/2005/8/layout/chevron2"/>
    <dgm:cxn modelId="{7CFEC2A8-397A-4287-B458-B36253E1E01A}" srcId="{37C7D73B-6887-4F43-B832-BC8B6F8D6983}" destId="{AFF0F965-9CA0-46ED-BE7C-A4B08A672B20}" srcOrd="0" destOrd="0" parTransId="{57B393A2-56BC-4C45-8A2F-39602A3F2DEB}" sibTransId="{CC0F6F1B-0941-48D8-B48C-5054DD150A2E}"/>
    <dgm:cxn modelId="{BF6EC62E-8F8D-4B95-BAE1-D07039264428}" srcId="{7D62505F-595B-4ED6-A419-401D7A8B2431}" destId="{37C7D73B-6887-4F43-B832-BC8B6F8D6983}" srcOrd="0" destOrd="0" parTransId="{9AE305A2-F47A-4D45-8305-5CBD5433BB2D}" sibTransId="{F5CB0028-0AFE-479C-A385-60DFA9BD0447}"/>
    <dgm:cxn modelId="{4BC83E42-1477-463A-A5D8-11FE7E7247FF}" type="presOf" srcId="{37C7D73B-6887-4F43-B832-BC8B6F8D6983}" destId="{A446105B-10B8-4348-AEB7-EB7BE6EF6AF4}" srcOrd="0" destOrd="0" presId="urn:microsoft.com/office/officeart/2005/8/layout/chevron2"/>
    <dgm:cxn modelId="{92DAFF00-C33E-401B-92F1-3CF12D02EE9D}" type="presOf" srcId="{7D62505F-595B-4ED6-A419-401D7A8B2431}" destId="{FD7201CF-B154-4554-A2DA-1F0978736D43}" srcOrd="0" destOrd="0" presId="urn:microsoft.com/office/officeart/2005/8/layout/chevron2"/>
    <dgm:cxn modelId="{C3BEF698-3056-412F-B836-BD90C27CD51C}" type="presParOf" srcId="{FD7201CF-B154-4554-A2DA-1F0978736D43}" destId="{EF2CF4E7-6F3F-4551-996F-7F2A59ABB204}" srcOrd="0" destOrd="0" presId="urn:microsoft.com/office/officeart/2005/8/layout/chevron2"/>
    <dgm:cxn modelId="{D115DB27-1CF9-4662-831E-75B6F9BCA219}" type="presParOf" srcId="{EF2CF4E7-6F3F-4551-996F-7F2A59ABB204}" destId="{A446105B-10B8-4348-AEB7-EB7BE6EF6AF4}" srcOrd="0" destOrd="0" presId="urn:microsoft.com/office/officeart/2005/8/layout/chevron2"/>
    <dgm:cxn modelId="{83E1D2A9-1444-40BC-9DD0-FEC07D023BF8}" type="presParOf" srcId="{EF2CF4E7-6F3F-4551-996F-7F2A59ABB204}" destId="{A0C3D880-8402-44BA-AA82-0F4D4BEA03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2505F-595B-4ED6-A419-401D7A8B24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DD3C7AE-32CA-4016-82DC-4D5DB1B6F25D}">
      <dgm:prSet phldrT="[Texto]" phldr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31817192-8A36-4AFA-8186-1A35F811E9F7}" type="parTrans" cxnId="{B56DE847-3212-4416-A199-BE10F8B1F7AC}">
      <dgm:prSet/>
      <dgm:spPr/>
      <dgm:t>
        <a:bodyPr/>
        <a:lstStyle/>
        <a:p>
          <a:endParaRPr lang="es-MX"/>
        </a:p>
      </dgm:t>
    </dgm:pt>
    <dgm:pt modelId="{1CAEFF2B-3487-4C4D-906F-0CE5648C0F2D}" type="sibTrans" cxnId="{B56DE847-3212-4416-A199-BE10F8B1F7AC}">
      <dgm:prSet/>
      <dgm:spPr/>
      <dgm:t>
        <a:bodyPr/>
        <a:lstStyle/>
        <a:p>
          <a:endParaRPr lang="es-MX"/>
        </a:p>
      </dgm:t>
    </dgm:pt>
    <dgm:pt modelId="{A0A540DC-89AD-4BC6-A2CE-173739F6D421}">
      <dgm:prSet phldrT="[Texto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marL="0" indent="0"/>
          <a:r>
            <a:rPr lang="es-MX" sz="3200" b="1" dirty="0" smtClean="0">
              <a:latin typeface="Arial Narrow" pitchFamily="34" charset="0"/>
            </a:rPr>
            <a:t>Evaluación orientada hacia los objetivos</a:t>
          </a:r>
          <a:endParaRPr lang="es-MX" sz="3200" b="1" dirty="0">
            <a:latin typeface="Arial Narrow" pitchFamily="34" charset="0"/>
          </a:endParaRPr>
        </a:p>
      </dgm:t>
    </dgm:pt>
    <dgm:pt modelId="{E95821AA-6303-45C2-A9CF-3073B595F3FE}" type="parTrans" cxnId="{8282BCC4-BFFF-4862-ABCF-EB1488750209}">
      <dgm:prSet/>
      <dgm:spPr/>
      <dgm:t>
        <a:bodyPr/>
        <a:lstStyle/>
        <a:p>
          <a:endParaRPr lang="es-MX"/>
        </a:p>
      </dgm:t>
    </dgm:pt>
    <dgm:pt modelId="{826D07AE-D920-49AC-A0D4-5278054FDE5B}" type="sibTrans" cxnId="{8282BCC4-BFFF-4862-ABCF-EB1488750209}">
      <dgm:prSet/>
      <dgm:spPr/>
      <dgm:t>
        <a:bodyPr/>
        <a:lstStyle/>
        <a:p>
          <a:endParaRPr lang="es-MX"/>
        </a:p>
      </dgm:t>
    </dgm:pt>
    <dgm:pt modelId="{FD7201CF-B154-4554-A2DA-1F0978736D43}" type="pres">
      <dgm:prSet presAssocID="{7D62505F-595B-4ED6-A419-401D7A8B2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85AE466-0331-47F7-808F-D6A6C5D39061}" type="pres">
      <dgm:prSet presAssocID="{FDD3C7AE-32CA-4016-82DC-4D5DB1B6F25D}" presName="composite" presStyleCnt="0"/>
      <dgm:spPr/>
    </dgm:pt>
    <dgm:pt modelId="{3F5C46CF-8852-4F64-B343-311D2BF1F2A8}" type="pres">
      <dgm:prSet presAssocID="{FDD3C7AE-32CA-4016-82DC-4D5DB1B6F25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3B0352-727D-48C8-AC69-DA271F1ACAB3}" type="pres">
      <dgm:prSet presAssocID="{FDD3C7AE-32CA-4016-82DC-4D5DB1B6F25D}" presName="descendantText" presStyleLbl="alignAcc1" presStyleIdx="0" presStyleCnt="1" custScaleX="977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F9F08B6-83FA-4E60-8B54-F9EC71B80D97}" type="presOf" srcId="{7D62505F-595B-4ED6-A419-401D7A8B2431}" destId="{FD7201CF-B154-4554-A2DA-1F0978736D43}" srcOrd="0" destOrd="0" presId="urn:microsoft.com/office/officeart/2005/8/layout/chevron2"/>
    <dgm:cxn modelId="{B56DE847-3212-4416-A199-BE10F8B1F7AC}" srcId="{7D62505F-595B-4ED6-A419-401D7A8B2431}" destId="{FDD3C7AE-32CA-4016-82DC-4D5DB1B6F25D}" srcOrd="0" destOrd="0" parTransId="{31817192-8A36-4AFA-8186-1A35F811E9F7}" sibTransId="{1CAEFF2B-3487-4C4D-906F-0CE5648C0F2D}"/>
    <dgm:cxn modelId="{8282BCC4-BFFF-4862-ABCF-EB1488750209}" srcId="{FDD3C7AE-32CA-4016-82DC-4D5DB1B6F25D}" destId="{A0A540DC-89AD-4BC6-A2CE-173739F6D421}" srcOrd="0" destOrd="0" parTransId="{E95821AA-6303-45C2-A9CF-3073B595F3FE}" sibTransId="{826D07AE-D920-49AC-A0D4-5278054FDE5B}"/>
    <dgm:cxn modelId="{80BB6D8C-5B0D-48E9-A3C1-C440BA66707A}" type="presOf" srcId="{FDD3C7AE-32CA-4016-82DC-4D5DB1B6F25D}" destId="{3F5C46CF-8852-4F64-B343-311D2BF1F2A8}" srcOrd="0" destOrd="0" presId="urn:microsoft.com/office/officeart/2005/8/layout/chevron2"/>
    <dgm:cxn modelId="{98290D27-C0C9-4766-AAB9-3E07A3BCF329}" type="presOf" srcId="{A0A540DC-89AD-4BC6-A2CE-173739F6D421}" destId="{183B0352-727D-48C8-AC69-DA271F1ACAB3}" srcOrd="0" destOrd="0" presId="urn:microsoft.com/office/officeart/2005/8/layout/chevron2"/>
    <dgm:cxn modelId="{DBE8008B-A582-4940-A6E2-356FCD425FD9}" type="presParOf" srcId="{FD7201CF-B154-4554-A2DA-1F0978736D43}" destId="{A85AE466-0331-47F7-808F-D6A6C5D39061}" srcOrd="0" destOrd="0" presId="urn:microsoft.com/office/officeart/2005/8/layout/chevron2"/>
    <dgm:cxn modelId="{5AB2C3B6-1F37-4C42-B6C3-14747CCF64FE}" type="presParOf" srcId="{A85AE466-0331-47F7-808F-D6A6C5D39061}" destId="{3F5C46CF-8852-4F64-B343-311D2BF1F2A8}" srcOrd="0" destOrd="0" presId="urn:microsoft.com/office/officeart/2005/8/layout/chevron2"/>
    <dgm:cxn modelId="{00B3A0E7-9C2E-496E-A316-2E46D413DBF0}" type="presParOf" srcId="{A85AE466-0331-47F7-808F-D6A6C5D39061}" destId="{183B0352-727D-48C8-AC69-DA271F1ACA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D62505F-595B-4ED6-A419-401D7A8B24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7C7D73B-6887-4F43-B832-BC8B6F8D6983}">
      <dgm:prSet phldrT="[Texto]" phldr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9AE305A2-F47A-4D45-8305-5CBD5433BB2D}" type="parTrans" cxnId="{BF6EC62E-8F8D-4B95-BAE1-D07039264428}">
      <dgm:prSet/>
      <dgm:spPr/>
      <dgm:t>
        <a:bodyPr/>
        <a:lstStyle/>
        <a:p>
          <a:endParaRPr lang="es-MX"/>
        </a:p>
      </dgm:t>
    </dgm:pt>
    <dgm:pt modelId="{F5CB0028-0AFE-479C-A385-60DFA9BD0447}" type="sibTrans" cxnId="{BF6EC62E-8F8D-4B95-BAE1-D07039264428}">
      <dgm:prSet/>
      <dgm:spPr/>
      <dgm:t>
        <a:bodyPr/>
        <a:lstStyle/>
        <a:p>
          <a:endParaRPr lang="es-MX"/>
        </a:p>
      </dgm:t>
    </dgm:pt>
    <dgm:pt modelId="{AFF0F965-9CA0-46ED-BE7C-A4B08A672B20}">
      <dgm:prSet phldrT="[Tex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s-MX" sz="3200" b="1" dirty="0" smtClean="0">
              <a:latin typeface="Arial Narrow" pitchFamily="34" charset="0"/>
            </a:rPr>
            <a:t>Información para la Toma de Decisiones</a:t>
          </a:r>
          <a:endParaRPr lang="es-MX" sz="3200" b="1" dirty="0">
            <a:latin typeface="Arial Narrow" pitchFamily="34" charset="0"/>
          </a:endParaRPr>
        </a:p>
      </dgm:t>
    </dgm:pt>
    <dgm:pt modelId="{57B393A2-56BC-4C45-8A2F-39602A3F2DEB}" type="parTrans" cxnId="{7CFEC2A8-397A-4287-B458-B36253E1E01A}">
      <dgm:prSet/>
      <dgm:spPr/>
      <dgm:t>
        <a:bodyPr/>
        <a:lstStyle/>
        <a:p>
          <a:endParaRPr lang="es-MX"/>
        </a:p>
      </dgm:t>
    </dgm:pt>
    <dgm:pt modelId="{CC0F6F1B-0941-48D8-B48C-5054DD150A2E}" type="sibTrans" cxnId="{7CFEC2A8-397A-4287-B458-B36253E1E01A}">
      <dgm:prSet/>
      <dgm:spPr/>
      <dgm:t>
        <a:bodyPr/>
        <a:lstStyle/>
        <a:p>
          <a:endParaRPr lang="es-MX"/>
        </a:p>
      </dgm:t>
    </dgm:pt>
    <dgm:pt modelId="{FD7201CF-B154-4554-A2DA-1F0978736D43}" type="pres">
      <dgm:prSet presAssocID="{7D62505F-595B-4ED6-A419-401D7A8B2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F2CF4E7-6F3F-4551-996F-7F2A59ABB204}" type="pres">
      <dgm:prSet presAssocID="{37C7D73B-6887-4F43-B832-BC8B6F8D6983}" presName="composite" presStyleCnt="0"/>
      <dgm:spPr/>
    </dgm:pt>
    <dgm:pt modelId="{A446105B-10B8-4348-AEB7-EB7BE6EF6AF4}" type="pres">
      <dgm:prSet presAssocID="{37C7D73B-6887-4F43-B832-BC8B6F8D6983}" presName="parentText" presStyleLbl="alignNode1" presStyleIdx="0" presStyleCnt="1" custLinFactNeighborX="-1300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C3D880-8402-44BA-AA82-0F4D4BEA0356}" type="pres">
      <dgm:prSet presAssocID="{37C7D73B-6887-4F43-B832-BC8B6F8D6983}" presName="descendantText" presStyleLbl="alignAcc1" presStyleIdx="0" presStyleCnt="1" custScaleX="976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F6EC62E-8F8D-4B95-BAE1-D07039264428}" srcId="{7D62505F-595B-4ED6-A419-401D7A8B2431}" destId="{37C7D73B-6887-4F43-B832-BC8B6F8D6983}" srcOrd="0" destOrd="0" parTransId="{9AE305A2-F47A-4D45-8305-5CBD5433BB2D}" sibTransId="{F5CB0028-0AFE-479C-A385-60DFA9BD0447}"/>
    <dgm:cxn modelId="{A2CAA46C-25D0-4A36-9749-B04DDEA4F893}" type="presOf" srcId="{37C7D73B-6887-4F43-B832-BC8B6F8D6983}" destId="{A446105B-10B8-4348-AEB7-EB7BE6EF6AF4}" srcOrd="0" destOrd="0" presId="urn:microsoft.com/office/officeart/2005/8/layout/chevron2"/>
    <dgm:cxn modelId="{7CFEC2A8-397A-4287-B458-B36253E1E01A}" srcId="{37C7D73B-6887-4F43-B832-BC8B6F8D6983}" destId="{AFF0F965-9CA0-46ED-BE7C-A4B08A672B20}" srcOrd="0" destOrd="0" parTransId="{57B393A2-56BC-4C45-8A2F-39602A3F2DEB}" sibTransId="{CC0F6F1B-0941-48D8-B48C-5054DD150A2E}"/>
    <dgm:cxn modelId="{2AB3A9EE-01BB-4141-AD04-57A11266D341}" type="presOf" srcId="{AFF0F965-9CA0-46ED-BE7C-A4B08A672B20}" destId="{A0C3D880-8402-44BA-AA82-0F4D4BEA0356}" srcOrd="0" destOrd="0" presId="urn:microsoft.com/office/officeart/2005/8/layout/chevron2"/>
    <dgm:cxn modelId="{6D137773-A832-4DAF-BB58-C3B8629A68EA}" type="presOf" srcId="{7D62505F-595B-4ED6-A419-401D7A8B2431}" destId="{FD7201CF-B154-4554-A2DA-1F0978736D43}" srcOrd="0" destOrd="0" presId="urn:microsoft.com/office/officeart/2005/8/layout/chevron2"/>
    <dgm:cxn modelId="{45475FC4-6F30-48C6-BD62-967F130FFC7E}" type="presParOf" srcId="{FD7201CF-B154-4554-A2DA-1F0978736D43}" destId="{EF2CF4E7-6F3F-4551-996F-7F2A59ABB204}" srcOrd="0" destOrd="0" presId="urn:microsoft.com/office/officeart/2005/8/layout/chevron2"/>
    <dgm:cxn modelId="{124B1D97-AE91-4571-B5B0-FA3A1A1F3429}" type="presParOf" srcId="{EF2CF4E7-6F3F-4551-996F-7F2A59ABB204}" destId="{A446105B-10B8-4348-AEB7-EB7BE6EF6AF4}" srcOrd="0" destOrd="0" presId="urn:microsoft.com/office/officeart/2005/8/layout/chevron2"/>
    <dgm:cxn modelId="{FDDC8875-5A01-498A-8114-71C229D45DA9}" type="presParOf" srcId="{EF2CF4E7-6F3F-4551-996F-7F2A59ABB204}" destId="{A0C3D880-8402-44BA-AA82-0F4D4BEA03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D62505F-595B-4ED6-A419-401D7A8B24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DD20E59-52EC-45AD-9ABA-41D48806E36A}">
      <dgm:prSet phldrT="[Texto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MX" sz="3200" b="1" dirty="0" smtClean="0">
              <a:latin typeface="Arial Narrow" pitchFamily="34" charset="0"/>
            </a:rPr>
            <a:t>Evaluación orientada al consumidor</a:t>
          </a:r>
          <a:endParaRPr lang="es-MX" sz="3200" b="1" dirty="0">
            <a:latin typeface="Arial Narrow" pitchFamily="34" charset="0"/>
          </a:endParaRPr>
        </a:p>
      </dgm:t>
    </dgm:pt>
    <dgm:pt modelId="{2B4DAE49-3DF3-4D42-ABC2-F1E828BAC9B1}" type="sibTrans" cxnId="{27613A66-EED3-44A7-9FCF-C514B0C6E138}">
      <dgm:prSet/>
      <dgm:spPr/>
      <dgm:t>
        <a:bodyPr/>
        <a:lstStyle/>
        <a:p>
          <a:endParaRPr lang="es-MX"/>
        </a:p>
      </dgm:t>
    </dgm:pt>
    <dgm:pt modelId="{DFDF3D9C-2288-4AB1-AA36-902F71340E9C}" type="parTrans" cxnId="{27613A66-EED3-44A7-9FCF-C514B0C6E138}">
      <dgm:prSet/>
      <dgm:spPr/>
      <dgm:t>
        <a:bodyPr/>
        <a:lstStyle/>
        <a:p>
          <a:endParaRPr lang="es-MX"/>
        </a:p>
      </dgm:t>
    </dgm:pt>
    <dgm:pt modelId="{FEABC9F7-ED90-4E2B-87B7-BDBBC15E9710}">
      <dgm:prSet phldrT="[Texto]" phldr="1"/>
      <dgm:spPr>
        <a:solidFill>
          <a:srgbClr val="00FF00"/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8A941990-91D5-4588-992F-C551DC763A42}" type="sibTrans" cxnId="{1304D040-287C-4359-98AE-7AD6831CBE88}">
      <dgm:prSet/>
      <dgm:spPr/>
      <dgm:t>
        <a:bodyPr/>
        <a:lstStyle/>
        <a:p>
          <a:endParaRPr lang="es-MX"/>
        </a:p>
      </dgm:t>
    </dgm:pt>
    <dgm:pt modelId="{2A718662-FD02-4789-9C24-B60827D300D0}" type="parTrans" cxnId="{1304D040-287C-4359-98AE-7AD6831CBE88}">
      <dgm:prSet/>
      <dgm:spPr/>
      <dgm:t>
        <a:bodyPr/>
        <a:lstStyle/>
        <a:p>
          <a:endParaRPr lang="es-MX"/>
        </a:p>
      </dgm:t>
    </dgm:pt>
    <dgm:pt modelId="{FD7201CF-B154-4554-A2DA-1F0978736D43}" type="pres">
      <dgm:prSet presAssocID="{7D62505F-595B-4ED6-A419-401D7A8B2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B807391-EA51-43ED-A8ED-90D37E2837F7}" type="pres">
      <dgm:prSet presAssocID="{FEABC9F7-ED90-4E2B-87B7-BDBBC15E9710}" presName="composite" presStyleCnt="0"/>
      <dgm:spPr/>
    </dgm:pt>
    <dgm:pt modelId="{4DD01B34-6DA8-4F63-BB8E-6A909BD78995}" type="pres">
      <dgm:prSet presAssocID="{FEABC9F7-ED90-4E2B-87B7-BDBBC15E9710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DC2FCE-B121-49C4-A265-2CDAA48461BA}" type="pres">
      <dgm:prSet presAssocID="{FEABC9F7-ED90-4E2B-87B7-BDBBC15E9710}" presName="descendantText" presStyleLbl="alignAcc1" presStyleIdx="0" presStyleCnt="1" custScaleX="976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136015C-BCD1-4617-B1C6-32D015838EE8}" type="presOf" srcId="{FEABC9F7-ED90-4E2B-87B7-BDBBC15E9710}" destId="{4DD01B34-6DA8-4F63-BB8E-6A909BD78995}" srcOrd="0" destOrd="0" presId="urn:microsoft.com/office/officeart/2005/8/layout/chevron2"/>
    <dgm:cxn modelId="{27613A66-EED3-44A7-9FCF-C514B0C6E138}" srcId="{FEABC9F7-ED90-4E2B-87B7-BDBBC15E9710}" destId="{ADD20E59-52EC-45AD-9ABA-41D48806E36A}" srcOrd="0" destOrd="0" parTransId="{DFDF3D9C-2288-4AB1-AA36-902F71340E9C}" sibTransId="{2B4DAE49-3DF3-4D42-ABC2-F1E828BAC9B1}"/>
    <dgm:cxn modelId="{9C92D528-4C96-4752-BFB0-1ADC65F31032}" type="presOf" srcId="{7D62505F-595B-4ED6-A419-401D7A8B2431}" destId="{FD7201CF-B154-4554-A2DA-1F0978736D43}" srcOrd="0" destOrd="0" presId="urn:microsoft.com/office/officeart/2005/8/layout/chevron2"/>
    <dgm:cxn modelId="{1304D040-287C-4359-98AE-7AD6831CBE88}" srcId="{7D62505F-595B-4ED6-A419-401D7A8B2431}" destId="{FEABC9F7-ED90-4E2B-87B7-BDBBC15E9710}" srcOrd="0" destOrd="0" parTransId="{2A718662-FD02-4789-9C24-B60827D300D0}" sibTransId="{8A941990-91D5-4588-992F-C551DC763A42}"/>
    <dgm:cxn modelId="{4EA95997-B2C0-4BEE-9366-54FE0626CD6C}" type="presOf" srcId="{ADD20E59-52EC-45AD-9ABA-41D48806E36A}" destId="{4CDC2FCE-B121-49C4-A265-2CDAA48461BA}" srcOrd="0" destOrd="0" presId="urn:microsoft.com/office/officeart/2005/8/layout/chevron2"/>
    <dgm:cxn modelId="{DB94D027-E4B6-45BF-9991-5D1190ED552D}" type="presParOf" srcId="{FD7201CF-B154-4554-A2DA-1F0978736D43}" destId="{0B807391-EA51-43ED-A8ED-90D37E2837F7}" srcOrd="0" destOrd="0" presId="urn:microsoft.com/office/officeart/2005/8/layout/chevron2"/>
    <dgm:cxn modelId="{927B1A52-F787-4971-9CE9-D71B753DEEBC}" type="presParOf" srcId="{0B807391-EA51-43ED-A8ED-90D37E2837F7}" destId="{4DD01B34-6DA8-4F63-BB8E-6A909BD78995}" srcOrd="0" destOrd="0" presId="urn:microsoft.com/office/officeart/2005/8/layout/chevron2"/>
    <dgm:cxn modelId="{8548C361-3C88-434D-811D-1354C5B5CAA6}" type="presParOf" srcId="{0B807391-EA51-43ED-A8ED-90D37E2837F7}" destId="{4CDC2FCE-B121-49C4-A265-2CDAA48461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D62505F-595B-4ED6-A419-401D7A8B24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DD20E59-52EC-45AD-9ABA-41D48806E36A}">
      <dgm:prSet phldrT="[Texto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MX" sz="3200" b="1" dirty="0" smtClean="0">
              <a:latin typeface="Arial Narrow" pitchFamily="34" charset="0"/>
            </a:rPr>
            <a:t>Evaluación orientada al consumidor</a:t>
          </a:r>
          <a:endParaRPr lang="es-MX" sz="3200" b="1" dirty="0">
            <a:latin typeface="Arial Narrow" pitchFamily="34" charset="0"/>
          </a:endParaRPr>
        </a:p>
      </dgm:t>
    </dgm:pt>
    <dgm:pt modelId="{2B4DAE49-3DF3-4D42-ABC2-F1E828BAC9B1}" type="sibTrans" cxnId="{27613A66-EED3-44A7-9FCF-C514B0C6E138}">
      <dgm:prSet/>
      <dgm:spPr/>
      <dgm:t>
        <a:bodyPr/>
        <a:lstStyle/>
        <a:p>
          <a:endParaRPr lang="es-MX"/>
        </a:p>
      </dgm:t>
    </dgm:pt>
    <dgm:pt modelId="{DFDF3D9C-2288-4AB1-AA36-902F71340E9C}" type="parTrans" cxnId="{27613A66-EED3-44A7-9FCF-C514B0C6E138}">
      <dgm:prSet/>
      <dgm:spPr/>
      <dgm:t>
        <a:bodyPr/>
        <a:lstStyle/>
        <a:p>
          <a:endParaRPr lang="es-MX"/>
        </a:p>
      </dgm:t>
    </dgm:pt>
    <dgm:pt modelId="{FEABC9F7-ED90-4E2B-87B7-BDBBC15E9710}">
      <dgm:prSet phldrT="[Texto]" phldr="1"/>
      <dgm:spPr>
        <a:solidFill>
          <a:srgbClr val="00FF00"/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8A941990-91D5-4588-992F-C551DC763A42}" type="sibTrans" cxnId="{1304D040-287C-4359-98AE-7AD6831CBE88}">
      <dgm:prSet/>
      <dgm:spPr/>
      <dgm:t>
        <a:bodyPr/>
        <a:lstStyle/>
        <a:p>
          <a:endParaRPr lang="es-MX"/>
        </a:p>
      </dgm:t>
    </dgm:pt>
    <dgm:pt modelId="{2A718662-FD02-4789-9C24-B60827D300D0}" type="parTrans" cxnId="{1304D040-287C-4359-98AE-7AD6831CBE88}">
      <dgm:prSet/>
      <dgm:spPr/>
      <dgm:t>
        <a:bodyPr/>
        <a:lstStyle/>
        <a:p>
          <a:endParaRPr lang="es-MX"/>
        </a:p>
      </dgm:t>
    </dgm:pt>
    <dgm:pt modelId="{FD7201CF-B154-4554-A2DA-1F0978736D43}" type="pres">
      <dgm:prSet presAssocID="{7D62505F-595B-4ED6-A419-401D7A8B2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B807391-EA51-43ED-A8ED-90D37E2837F7}" type="pres">
      <dgm:prSet presAssocID="{FEABC9F7-ED90-4E2B-87B7-BDBBC15E9710}" presName="composite" presStyleCnt="0"/>
      <dgm:spPr/>
    </dgm:pt>
    <dgm:pt modelId="{4DD01B34-6DA8-4F63-BB8E-6A909BD78995}" type="pres">
      <dgm:prSet presAssocID="{FEABC9F7-ED90-4E2B-87B7-BDBBC15E9710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DC2FCE-B121-49C4-A265-2CDAA48461BA}" type="pres">
      <dgm:prSet presAssocID="{FEABC9F7-ED90-4E2B-87B7-BDBBC15E9710}" presName="descendantText" presStyleLbl="alignAcc1" presStyleIdx="0" presStyleCnt="1" custScaleX="976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7613A66-EED3-44A7-9FCF-C514B0C6E138}" srcId="{FEABC9F7-ED90-4E2B-87B7-BDBBC15E9710}" destId="{ADD20E59-52EC-45AD-9ABA-41D48806E36A}" srcOrd="0" destOrd="0" parTransId="{DFDF3D9C-2288-4AB1-AA36-902F71340E9C}" sibTransId="{2B4DAE49-3DF3-4D42-ABC2-F1E828BAC9B1}"/>
    <dgm:cxn modelId="{EF141CC7-92AD-4173-BB02-463F91D91D65}" type="presOf" srcId="{ADD20E59-52EC-45AD-9ABA-41D48806E36A}" destId="{4CDC2FCE-B121-49C4-A265-2CDAA48461BA}" srcOrd="0" destOrd="0" presId="urn:microsoft.com/office/officeart/2005/8/layout/chevron2"/>
    <dgm:cxn modelId="{3814326B-072C-47B3-BE9C-8711E192F92C}" type="presOf" srcId="{7D62505F-595B-4ED6-A419-401D7A8B2431}" destId="{FD7201CF-B154-4554-A2DA-1F0978736D43}" srcOrd="0" destOrd="0" presId="urn:microsoft.com/office/officeart/2005/8/layout/chevron2"/>
    <dgm:cxn modelId="{1304D040-287C-4359-98AE-7AD6831CBE88}" srcId="{7D62505F-595B-4ED6-A419-401D7A8B2431}" destId="{FEABC9F7-ED90-4E2B-87B7-BDBBC15E9710}" srcOrd="0" destOrd="0" parTransId="{2A718662-FD02-4789-9C24-B60827D300D0}" sibTransId="{8A941990-91D5-4588-992F-C551DC763A42}"/>
    <dgm:cxn modelId="{E9BA53CB-EE09-446E-8ED9-1E6D7BA5DAC6}" type="presOf" srcId="{FEABC9F7-ED90-4E2B-87B7-BDBBC15E9710}" destId="{4DD01B34-6DA8-4F63-BB8E-6A909BD78995}" srcOrd="0" destOrd="0" presId="urn:microsoft.com/office/officeart/2005/8/layout/chevron2"/>
    <dgm:cxn modelId="{F26ADEF3-7200-47A1-A124-E3DD00A6D836}" type="presParOf" srcId="{FD7201CF-B154-4554-A2DA-1F0978736D43}" destId="{0B807391-EA51-43ED-A8ED-90D37E2837F7}" srcOrd="0" destOrd="0" presId="urn:microsoft.com/office/officeart/2005/8/layout/chevron2"/>
    <dgm:cxn modelId="{8D55B683-FABF-4641-835E-2875B4E4EECE}" type="presParOf" srcId="{0B807391-EA51-43ED-A8ED-90D37E2837F7}" destId="{4DD01B34-6DA8-4F63-BB8E-6A909BD78995}" srcOrd="0" destOrd="0" presId="urn:microsoft.com/office/officeart/2005/8/layout/chevron2"/>
    <dgm:cxn modelId="{3C82DB47-C7B4-47B3-B180-79573919D9ED}" type="presParOf" srcId="{0B807391-EA51-43ED-A8ED-90D37E2837F7}" destId="{4CDC2FCE-B121-49C4-A265-2CDAA48461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D62505F-595B-4ED6-A419-401D7A8B24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DD20E59-52EC-45AD-9ABA-41D48806E36A}">
      <dgm:prSet phldrT="[Texto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MX" sz="3200" b="1" dirty="0" smtClean="0">
              <a:latin typeface="Arial Narrow" pitchFamily="34" charset="0"/>
            </a:rPr>
            <a:t>Evaluación orientada al consumidor</a:t>
          </a:r>
          <a:endParaRPr lang="es-MX" sz="3200" b="1" dirty="0">
            <a:latin typeface="Arial Narrow" pitchFamily="34" charset="0"/>
          </a:endParaRPr>
        </a:p>
      </dgm:t>
    </dgm:pt>
    <dgm:pt modelId="{2B4DAE49-3DF3-4D42-ABC2-F1E828BAC9B1}" type="sibTrans" cxnId="{27613A66-EED3-44A7-9FCF-C514B0C6E138}">
      <dgm:prSet/>
      <dgm:spPr/>
      <dgm:t>
        <a:bodyPr/>
        <a:lstStyle/>
        <a:p>
          <a:endParaRPr lang="es-MX"/>
        </a:p>
      </dgm:t>
    </dgm:pt>
    <dgm:pt modelId="{DFDF3D9C-2288-4AB1-AA36-902F71340E9C}" type="parTrans" cxnId="{27613A66-EED3-44A7-9FCF-C514B0C6E138}">
      <dgm:prSet/>
      <dgm:spPr/>
      <dgm:t>
        <a:bodyPr/>
        <a:lstStyle/>
        <a:p>
          <a:endParaRPr lang="es-MX"/>
        </a:p>
      </dgm:t>
    </dgm:pt>
    <dgm:pt modelId="{FEABC9F7-ED90-4E2B-87B7-BDBBC15E9710}">
      <dgm:prSet phldrT="[Texto]" phldr="1"/>
      <dgm:spPr>
        <a:solidFill>
          <a:srgbClr val="00FF00"/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8A941990-91D5-4588-992F-C551DC763A42}" type="sibTrans" cxnId="{1304D040-287C-4359-98AE-7AD6831CBE88}">
      <dgm:prSet/>
      <dgm:spPr/>
      <dgm:t>
        <a:bodyPr/>
        <a:lstStyle/>
        <a:p>
          <a:endParaRPr lang="es-MX"/>
        </a:p>
      </dgm:t>
    </dgm:pt>
    <dgm:pt modelId="{2A718662-FD02-4789-9C24-B60827D300D0}" type="parTrans" cxnId="{1304D040-287C-4359-98AE-7AD6831CBE88}">
      <dgm:prSet/>
      <dgm:spPr/>
      <dgm:t>
        <a:bodyPr/>
        <a:lstStyle/>
        <a:p>
          <a:endParaRPr lang="es-MX"/>
        </a:p>
      </dgm:t>
    </dgm:pt>
    <dgm:pt modelId="{FD7201CF-B154-4554-A2DA-1F0978736D43}" type="pres">
      <dgm:prSet presAssocID="{7D62505F-595B-4ED6-A419-401D7A8B2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B807391-EA51-43ED-A8ED-90D37E2837F7}" type="pres">
      <dgm:prSet presAssocID="{FEABC9F7-ED90-4E2B-87B7-BDBBC15E9710}" presName="composite" presStyleCnt="0"/>
      <dgm:spPr/>
    </dgm:pt>
    <dgm:pt modelId="{4DD01B34-6DA8-4F63-BB8E-6A909BD78995}" type="pres">
      <dgm:prSet presAssocID="{FEABC9F7-ED90-4E2B-87B7-BDBBC15E9710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DC2FCE-B121-49C4-A265-2CDAA48461BA}" type="pres">
      <dgm:prSet presAssocID="{FEABC9F7-ED90-4E2B-87B7-BDBBC15E9710}" presName="descendantText" presStyleLbl="alignAcc1" presStyleIdx="0" presStyleCnt="1" custScaleX="976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7613A66-EED3-44A7-9FCF-C514B0C6E138}" srcId="{FEABC9F7-ED90-4E2B-87B7-BDBBC15E9710}" destId="{ADD20E59-52EC-45AD-9ABA-41D48806E36A}" srcOrd="0" destOrd="0" parTransId="{DFDF3D9C-2288-4AB1-AA36-902F71340E9C}" sibTransId="{2B4DAE49-3DF3-4D42-ABC2-F1E828BAC9B1}"/>
    <dgm:cxn modelId="{E07D4E37-A96F-4B69-9C14-6692C8D0F3B8}" type="presOf" srcId="{7D62505F-595B-4ED6-A419-401D7A8B2431}" destId="{FD7201CF-B154-4554-A2DA-1F0978736D43}" srcOrd="0" destOrd="0" presId="urn:microsoft.com/office/officeart/2005/8/layout/chevron2"/>
    <dgm:cxn modelId="{7EB9DD66-5918-4383-B391-847FF27BA688}" type="presOf" srcId="{ADD20E59-52EC-45AD-9ABA-41D48806E36A}" destId="{4CDC2FCE-B121-49C4-A265-2CDAA48461BA}" srcOrd="0" destOrd="0" presId="urn:microsoft.com/office/officeart/2005/8/layout/chevron2"/>
    <dgm:cxn modelId="{1304D040-287C-4359-98AE-7AD6831CBE88}" srcId="{7D62505F-595B-4ED6-A419-401D7A8B2431}" destId="{FEABC9F7-ED90-4E2B-87B7-BDBBC15E9710}" srcOrd="0" destOrd="0" parTransId="{2A718662-FD02-4789-9C24-B60827D300D0}" sibTransId="{8A941990-91D5-4588-992F-C551DC763A42}"/>
    <dgm:cxn modelId="{A1D586A4-0501-4736-98D8-749C4F5980C9}" type="presOf" srcId="{FEABC9F7-ED90-4E2B-87B7-BDBBC15E9710}" destId="{4DD01B34-6DA8-4F63-BB8E-6A909BD78995}" srcOrd="0" destOrd="0" presId="urn:microsoft.com/office/officeart/2005/8/layout/chevron2"/>
    <dgm:cxn modelId="{88EACD24-90A8-4783-A5B4-56800D668B1C}" type="presParOf" srcId="{FD7201CF-B154-4554-A2DA-1F0978736D43}" destId="{0B807391-EA51-43ED-A8ED-90D37E2837F7}" srcOrd="0" destOrd="0" presId="urn:microsoft.com/office/officeart/2005/8/layout/chevron2"/>
    <dgm:cxn modelId="{CD373F5E-920C-42C3-90A6-28B408B39CD0}" type="presParOf" srcId="{0B807391-EA51-43ED-A8ED-90D37E2837F7}" destId="{4DD01B34-6DA8-4F63-BB8E-6A909BD78995}" srcOrd="0" destOrd="0" presId="urn:microsoft.com/office/officeart/2005/8/layout/chevron2"/>
    <dgm:cxn modelId="{C2ACAAC7-DBD2-4637-B92D-DBB85641B1C2}" type="presParOf" srcId="{0B807391-EA51-43ED-A8ED-90D37E2837F7}" destId="{4CDC2FCE-B121-49C4-A265-2CDAA48461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D62505F-595B-4ED6-A419-401D7A8B24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DD20E59-52EC-45AD-9ABA-41D48806E36A}">
      <dgm:prSet phldrT="[Texto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MX" sz="3200" b="1" dirty="0" smtClean="0">
              <a:latin typeface="Arial Narrow" pitchFamily="34" charset="0"/>
            </a:rPr>
            <a:t>Evaluación orientada al consumidor</a:t>
          </a:r>
          <a:endParaRPr lang="es-MX" sz="3200" b="1" dirty="0">
            <a:latin typeface="Arial Narrow" pitchFamily="34" charset="0"/>
          </a:endParaRPr>
        </a:p>
      </dgm:t>
    </dgm:pt>
    <dgm:pt modelId="{2B4DAE49-3DF3-4D42-ABC2-F1E828BAC9B1}" type="sibTrans" cxnId="{27613A66-EED3-44A7-9FCF-C514B0C6E138}">
      <dgm:prSet/>
      <dgm:spPr/>
      <dgm:t>
        <a:bodyPr/>
        <a:lstStyle/>
        <a:p>
          <a:endParaRPr lang="es-MX"/>
        </a:p>
      </dgm:t>
    </dgm:pt>
    <dgm:pt modelId="{DFDF3D9C-2288-4AB1-AA36-902F71340E9C}" type="parTrans" cxnId="{27613A66-EED3-44A7-9FCF-C514B0C6E138}">
      <dgm:prSet/>
      <dgm:spPr/>
      <dgm:t>
        <a:bodyPr/>
        <a:lstStyle/>
        <a:p>
          <a:endParaRPr lang="es-MX"/>
        </a:p>
      </dgm:t>
    </dgm:pt>
    <dgm:pt modelId="{FEABC9F7-ED90-4E2B-87B7-BDBBC15E9710}">
      <dgm:prSet phldrT="[Texto]" phldr="1"/>
      <dgm:spPr>
        <a:solidFill>
          <a:srgbClr val="00FF00"/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8A941990-91D5-4588-992F-C551DC763A42}" type="sibTrans" cxnId="{1304D040-287C-4359-98AE-7AD6831CBE88}">
      <dgm:prSet/>
      <dgm:spPr/>
      <dgm:t>
        <a:bodyPr/>
        <a:lstStyle/>
        <a:p>
          <a:endParaRPr lang="es-MX"/>
        </a:p>
      </dgm:t>
    </dgm:pt>
    <dgm:pt modelId="{2A718662-FD02-4789-9C24-B60827D300D0}" type="parTrans" cxnId="{1304D040-287C-4359-98AE-7AD6831CBE88}">
      <dgm:prSet/>
      <dgm:spPr/>
      <dgm:t>
        <a:bodyPr/>
        <a:lstStyle/>
        <a:p>
          <a:endParaRPr lang="es-MX"/>
        </a:p>
      </dgm:t>
    </dgm:pt>
    <dgm:pt modelId="{FD7201CF-B154-4554-A2DA-1F0978736D43}" type="pres">
      <dgm:prSet presAssocID="{7D62505F-595B-4ED6-A419-401D7A8B2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B807391-EA51-43ED-A8ED-90D37E2837F7}" type="pres">
      <dgm:prSet presAssocID="{FEABC9F7-ED90-4E2B-87B7-BDBBC15E9710}" presName="composite" presStyleCnt="0"/>
      <dgm:spPr/>
    </dgm:pt>
    <dgm:pt modelId="{4DD01B34-6DA8-4F63-BB8E-6A909BD78995}" type="pres">
      <dgm:prSet presAssocID="{FEABC9F7-ED90-4E2B-87B7-BDBBC15E9710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DC2FCE-B121-49C4-A265-2CDAA48461BA}" type="pres">
      <dgm:prSet presAssocID="{FEABC9F7-ED90-4E2B-87B7-BDBBC15E9710}" presName="descendantText" presStyleLbl="alignAcc1" presStyleIdx="0" presStyleCnt="1" custScaleX="976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648D3F3-C7EE-4E4E-B9E6-EAF0C019216B}" type="presOf" srcId="{FEABC9F7-ED90-4E2B-87B7-BDBBC15E9710}" destId="{4DD01B34-6DA8-4F63-BB8E-6A909BD78995}" srcOrd="0" destOrd="0" presId="urn:microsoft.com/office/officeart/2005/8/layout/chevron2"/>
    <dgm:cxn modelId="{385FFA2B-2D02-49FB-9B5E-9B0E170C8588}" type="presOf" srcId="{ADD20E59-52EC-45AD-9ABA-41D48806E36A}" destId="{4CDC2FCE-B121-49C4-A265-2CDAA48461BA}" srcOrd="0" destOrd="0" presId="urn:microsoft.com/office/officeart/2005/8/layout/chevron2"/>
    <dgm:cxn modelId="{7F47B17D-414A-40BE-ACA6-6FD186B7FEC2}" type="presOf" srcId="{7D62505F-595B-4ED6-A419-401D7A8B2431}" destId="{FD7201CF-B154-4554-A2DA-1F0978736D43}" srcOrd="0" destOrd="0" presId="urn:microsoft.com/office/officeart/2005/8/layout/chevron2"/>
    <dgm:cxn modelId="{27613A66-EED3-44A7-9FCF-C514B0C6E138}" srcId="{FEABC9F7-ED90-4E2B-87B7-BDBBC15E9710}" destId="{ADD20E59-52EC-45AD-9ABA-41D48806E36A}" srcOrd="0" destOrd="0" parTransId="{DFDF3D9C-2288-4AB1-AA36-902F71340E9C}" sibTransId="{2B4DAE49-3DF3-4D42-ABC2-F1E828BAC9B1}"/>
    <dgm:cxn modelId="{1304D040-287C-4359-98AE-7AD6831CBE88}" srcId="{7D62505F-595B-4ED6-A419-401D7A8B2431}" destId="{FEABC9F7-ED90-4E2B-87B7-BDBBC15E9710}" srcOrd="0" destOrd="0" parTransId="{2A718662-FD02-4789-9C24-B60827D300D0}" sibTransId="{8A941990-91D5-4588-992F-C551DC763A42}"/>
    <dgm:cxn modelId="{DC30E2A0-9F77-44FD-9A6B-DB7FA0B8B315}" type="presParOf" srcId="{FD7201CF-B154-4554-A2DA-1F0978736D43}" destId="{0B807391-EA51-43ED-A8ED-90D37E2837F7}" srcOrd="0" destOrd="0" presId="urn:microsoft.com/office/officeart/2005/8/layout/chevron2"/>
    <dgm:cxn modelId="{4409FF84-0697-4A05-AEBD-50BDF03990BE}" type="presParOf" srcId="{0B807391-EA51-43ED-A8ED-90D37E2837F7}" destId="{4DD01B34-6DA8-4F63-BB8E-6A909BD78995}" srcOrd="0" destOrd="0" presId="urn:microsoft.com/office/officeart/2005/8/layout/chevron2"/>
    <dgm:cxn modelId="{E21FD6AA-515B-4F9E-8BAE-59702A705C68}" type="presParOf" srcId="{0B807391-EA51-43ED-A8ED-90D37E2837F7}" destId="{4CDC2FCE-B121-49C4-A265-2CDAA48461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D62505F-595B-4ED6-A419-401D7A8B24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DD20E59-52EC-45AD-9ABA-41D48806E36A}">
      <dgm:prSet phldrT="[Texto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MX" sz="3200" b="1" dirty="0" smtClean="0">
              <a:latin typeface="Arial Narrow" pitchFamily="34" charset="0"/>
            </a:rPr>
            <a:t>Evaluación orientada al consumidor</a:t>
          </a:r>
          <a:endParaRPr lang="es-MX" sz="3200" b="1" dirty="0">
            <a:latin typeface="Arial Narrow" pitchFamily="34" charset="0"/>
          </a:endParaRPr>
        </a:p>
      </dgm:t>
    </dgm:pt>
    <dgm:pt modelId="{2B4DAE49-3DF3-4D42-ABC2-F1E828BAC9B1}" type="sibTrans" cxnId="{27613A66-EED3-44A7-9FCF-C514B0C6E138}">
      <dgm:prSet/>
      <dgm:spPr/>
      <dgm:t>
        <a:bodyPr/>
        <a:lstStyle/>
        <a:p>
          <a:endParaRPr lang="es-MX"/>
        </a:p>
      </dgm:t>
    </dgm:pt>
    <dgm:pt modelId="{DFDF3D9C-2288-4AB1-AA36-902F71340E9C}" type="parTrans" cxnId="{27613A66-EED3-44A7-9FCF-C514B0C6E138}">
      <dgm:prSet/>
      <dgm:spPr/>
      <dgm:t>
        <a:bodyPr/>
        <a:lstStyle/>
        <a:p>
          <a:endParaRPr lang="es-MX"/>
        </a:p>
      </dgm:t>
    </dgm:pt>
    <dgm:pt modelId="{FEABC9F7-ED90-4E2B-87B7-BDBBC15E9710}">
      <dgm:prSet phldrT="[Texto]" phldr="1"/>
      <dgm:spPr>
        <a:solidFill>
          <a:srgbClr val="00FF00"/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8A941990-91D5-4588-992F-C551DC763A42}" type="sibTrans" cxnId="{1304D040-287C-4359-98AE-7AD6831CBE88}">
      <dgm:prSet/>
      <dgm:spPr/>
      <dgm:t>
        <a:bodyPr/>
        <a:lstStyle/>
        <a:p>
          <a:endParaRPr lang="es-MX"/>
        </a:p>
      </dgm:t>
    </dgm:pt>
    <dgm:pt modelId="{2A718662-FD02-4789-9C24-B60827D300D0}" type="parTrans" cxnId="{1304D040-287C-4359-98AE-7AD6831CBE88}">
      <dgm:prSet/>
      <dgm:spPr/>
      <dgm:t>
        <a:bodyPr/>
        <a:lstStyle/>
        <a:p>
          <a:endParaRPr lang="es-MX"/>
        </a:p>
      </dgm:t>
    </dgm:pt>
    <dgm:pt modelId="{FD7201CF-B154-4554-A2DA-1F0978736D43}" type="pres">
      <dgm:prSet presAssocID="{7D62505F-595B-4ED6-A419-401D7A8B2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B807391-EA51-43ED-A8ED-90D37E2837F7}" type="pres">
      <dgm:prSet presAssocID="{FEABC9F7-ED90-4E2B-87B7-BDBBC15E9710}" presName="composite" presStyleCnt="0"/>
      <dgm:spPr/>
    </dgm:pt>
    <dgm:pt modelId="{4DD01B34-6DA8-4F63-BB8E-6A909BD78995}" type="pres">
      <dgm:prSet presAssocID="{FEABC9F7-ED90-4E2B-87B7-BDBBC15E9710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DC2FCE-B121-49C4-A265-2CDAA48461BA}" type="pres">
      <dgm:prSet presAssocID="{FEABC9F7-ED90-4E2B-87B7-BDBBC15E9710}" presName="descendantText" presStyleLbl="alignAcc1" presStyleIdx="0" presStyleCnt="1" custScaleX="976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7613A66-EED3-44A7-9FCF-C514B0C6E138}" srcId="{FEABC9F7-ED90-4E2B-87B7-BDBBC15E9710}" destId="{ADD20E59-52EC-45AD-9ABA-41D48806E36A}" srcOrd="0" destOrd="0" parTransId="{DFDF3D9C-2288-4AB1-AA36-902F71340E9C}" sibTransId="{2B4DAE49-3DF3-4D42-ABC2-F1E828BAC9B1}"/>
    <dgm:cxn modelId="{32F5EBE7-3202-4D61-A162-94D344EF8046}" type="presOf" srcId="{ADD20E59-52EC-45AD-9ABA-41D48806E36A}" destId="{4CDC2FCE-B121-49C4-A265-2CDAA48461BA}" srcOrd="0" destOrd="0" presId="urn:microsoft.com/office/officeart/2005/8/layout/chevron2"/>
    <dgm:cxn modelId="{E3D08DE0-871B-4F48-8ED9-5CCF1A4A7502}" type="presOf" srcId="{7D62505F-595B-4ED6-A419-401D7A8B2431}" destId="{FD7201CF-B154-4554-A2DA-1F0978736D43}" srcOrd="0" destOrd="0" presId="urn:microsoft.com/office/officeart/2005/8/layout/chevron2"/>
    <dgm:cxn modelId="{1304D040-287C-4359-98AE-7AD6831CBE88}" srcId="{7D62505F-595B-4ED6-A419-401D7A8B2431}" destId="{FEABC9F7-ED90-4E2B-87B7-BDBBC15E9710}" srcOrd="0" destOrd="0" parTransId="{2A718662-FD02-4789-9C24-B60827D300D0}" sibTransId="{8A941990-91D5-4588-992F-C551DC763A42}"/>
    <dgm:cxn modelId="{4E033432-62AD-4D8E-910B-98F0399FD41A}" type="presOf" srcId="{FEABC9F7-ED90-4E2B-87B7-BDBBC15E9710}" destId="{4DD01B34-6DA8-4F63-BB8E-6A909BD78995}" srcOrd="0" destOrd="0" presId="urn:microsoft.com/office/officeart/2005/8/layout/chevron2"/>
    <dgm:cxn modelId="{187B71EE-0C38-467E-A2E0-90359700462D}" type="presParOf" srcId="{FD7201CF-B154-4554-A2DA-1F0978736D43}" destId="{0B807391-EA51-43ED-A8ED-90D37E2837F7}" srcOrd="0" destOrd="0" presId="urn:microsoft.com/office/officeart/2005/8/layout/chevron2"/>
    <dgm:cxn modelId="{8902E2C4-9B84-412B-8C7E-2A38FB218DA7}" type="presParOf" srcId="{0B807391-EA51-43ED-A8ED-90D37E2837F7}" destId="{4DD01B34-6DA8-4F63-BB8E-6A909BD78995}" srcOrd="0" destOrd="0" presId="urn:microsoft.com/office/officeart/2005/8/layout/chevron2"/>
    <dgm:cxn modelId="{BA979748-3006-4BE4-9103-B23675CD8794}" type="presParOf" srcId="{0B807391-EA51-43ED-A8ED-90D37E2837F7}" destId="{4CDC2FCE-B121-49C4-A265-2CDAA48461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D62505F-595B-4ED6-A419-401D7A8B24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ABAEA7E-1F03-410C-9353-E6BF074672C8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es-MX" sz="3200" b="1" dirty="0" smtClean="0">
              <a:latin typeface="Arial Narrow" pitchFamily="34" charset="0"/>
            </a:rPr>
            <a:t>Evaluación centrada en el Cliente</a:t>
          </a:r>
          <a:endParaRPr lang="es-MX" sz="3200" b="1" dirty="0">
            <a:latin typeface="Arial Narrow" pitchFamily="34" charset="0"/>
          </a:endParaRPr>
        </a:p>
      </dgm:t>
    </dgm:pt>
    <dgm:pt modelId="{A49C27B7-B4C7-4D84-85FA-F39E699FC9B7}" type="sibTrans" cxnId="{34997B53-99E7-4B20-A9A9-B0346312CD12}">
      <dgm:prSet/>
      <dgm:spPr/>
      <dgm:t>
        <a:bodyPr/>
        <a:lstStyle/>
        <a:p>
          <a:endParaRPr lang="es-MX"/>
        </a:p>
      </dgm:t>
    </dgm:pt>
    <dgm:pt modelId="{E0A3172B-2241-4D1D-B687-08575267FD1E}" type="parTrans" cxnId="{34997B53-99E7-4B20-A9A9-B0346312CD12}">
      <dgm:prSet/>
      <dgm:spPr/>
      <dgm:t>
        <a:bodyPr/>
        <a:lstStyle/>
        <a:p>
          <a:endParaRPr lang="es-MX"/>
        </a:p>
      </dgm:t>
    </dgm:pt>
    <dgm:pt modelId="{23DCB16D-769D-4FA9-8C7E-E7ED63F3552E}">
      <dgm:prSet phldrT="[Texto]" phldr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F4BA285F-DBFF-45E2-924D-7A826D970DA5}" type="sibTrans" cxnId="{DCAFB5D9-34D3-47BB-B1D0-510747D57F76}">
      <dgm:prSet/>
      <dgm:spPr/>
      <dgm:t>
        <a:bodyPr/>
        <a:lstStyle/>
        <a:p>
          <a:endParaRPr lang="es-MX"/>
        </a:p>
      </dgm:t>
    </dgm:pt>
    <dgm:pt modelId="{51394090-9FC0-4492-BE2B-D333C8319027}" type="parTrans" cxnId="{DCAFB5D9-34D3-47BB-B1D0-510747D57F76}">
      <dgm:prSet/>
      <dgm:spPr/>
      <dgm:t>
        <a:bodyPr/>
        <a:lstStyle/>
        <a:p>
          <a:endParaRPr lang="es-MX"/>
        </a:p>
      </dgm:t>
    </dgm:pt>
    <dgm:pt modelId="{FD7201CF-B154-4554-A2DA-1F0978736D43}" type="pres">
      <dgm:prSet presAssocID="{7D62505F-595B-4ED6-A419-401D7A8B2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0BCBCC9-7571-4807-92C7-B8C72D3825C6}" type="pres">
      <dgm:prSet presAssocID="{23DCB16D-769D-4FA9-8C7E-E7ED63F3552E}" presName="composite" presStyleCnt="0"/>
      <dgm:spPr/>
    </dgm:pt>
    <dgm:pt modelId="{7E9B4B59-33B7-4CB6-A6CF-1A5F8294F120}" type="pres">
      <dgm:prSet presAssocID="{23DCB16D-769D-4FA9-8C7E-E7ED63F3552E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368947-B0DA-4638-A976-DFC9500FB050}" type="pres">
      <dgm:prSet presAssocID="{23DCB16D-769D-4FA9-8C7E-E7ED63F3552E}" presName="descendantText" presStyleLbl="alignAcc1" presStyleIdx="0" presStyleCnt="1" custScaleX="976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A3A93E6-AB2D-4CEC-B884-84C136457A50}" type="presOf" srcId="{5ABAEA7E-1F03-410C-9353-E6BF074672C8}" destId="{12368947-B0DA-4638-A976-DFC9500FB050}" srcOrd="0" destOrd="0" presId="urn:microsoft.com/office/officeart/2005/8/layout/chevron2"/>
    <dgm:cxn modelId="{4D6D7724-FB48-4949-8E69-2C328AE8806E}" type="presOf" srcId="{7D62505F-595B-4ED6-A419-401D7A8B2431}" destId="{FD7201CF-B154-4554-A2DA-1F0978736D43}" srcOrd="0" destOrd="0" presId="urn:microsoft.com/office/officeart/2005/8/layout/chevron2"/>
    <dgm:cxn modelId="{279AC484-A6A5-49A3-B3E7-D2FB468E424B}" type="presOf" srcId="{23DCB16D-769D-4FA9-8C7E-E7ED63F3552E}" destId="{7E9B4B59-33B7-4CB6-A6CF-1A5F8294F120}" srcOrd="0" destOrd="0" presId="urn:microsoft.com/office/officeart/2005/8/layout/chevron2"/>
    <dgm:cxn modelId="{34997B53-99E7-4B20-A9A9-B0346312CD12}" srcId="{23DCB16D-769D-4FA9-8C7E-E7ED63F3552E}" destId="{5ABAEA7E-1F03-410C-9353-E6BF074672C8}" srcOrd="0" destOrd="0" parTransId="{E0A3172B-2241-4D1D-B687-08575267FD1E}" sibTransId="{A49C27B7-B4C7-4D84-85FA-F39E699FC9B7}"/>
    <dgm:cxn modelId="{DCAFB5D9-34D3-47BB-B1D0-510747D57F76}" srcId="{7D62505F-595B-4ED6-A419-401D7A8B2431}" destId="{23DCB16D-769D-4FA9-8C7E-E7ED63F3552E}" srcOrd="0" destOrd="0" parTransId="{51394090-9FC0-4492-BE2B-D333C8319027}" sibTransId="{F4BA285F-DBFF-45E2-924D-7A826D970DA5}"/>
    <dgm:cxn modelId="{DB7CCD59-097D-4168-B114-A35048E3B5EE}" type="presParOf" srcId="{FD7201CF-B154-4554-A2DA-1F0978736D43}" destId="{F0BCBCC9-7571-4807-92C7-B8C72D3825C6}" srcOrd="0" destOrd="0" presId="urn:microsoft.com/office/officeart/2005/8/layout/chevron2"/>
    <dgm:cxn modelId="{080A9D4B-1D5B-467D-989D-774427FACB3E}" type="presParOf" srcId="{F0BCBCC9-7571-4807-92C7-B8C72D3825C6}" destId="{7E9B4B59-33B7-4CB6-A6CF-1A5F8294F120}" srcOrd="0" destOrd="0" presId="urn:microsoft.com/office/officeart/2005/8/layout/chevron2"/>
    <dgm:cxn modelId="{CB6A7A7B-0D00-4922-B50C-B25D7B99D5C4}" type="presParOf" srcId="{F0BCBCC9-7571-4807-92C7-B8C72D3825C6}" destId="{12368947-B0DA-4638-A976-DFC9500FB0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D62505F-595B-4ED6-A419-401D7A8B24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ABAEA7E-1F03-410C-9353-E6BF074672C8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es-MX" sz="3200" b="1" dirty="0" smtClean="0">
              <a:latin typeface="Arial Narrow" pitchFamily="34" charset="0"/>
            </a:rPr>
            <a:t>Evaluación centrada en el Cliente</a:t>
          </a:r>
          <a:endParaRPr lang="es-MX" sz="3200" b="1" dirty="0">
            <a:latin typeface="Arial Narrow" pitchFamily="34" charset="0"/>
          </a:endParaRPr>
        </a:p>
      </dgm:t>
    </dgm:pt>
    <dgm:pt modelId="{A49C27B7-B4C7-4D84-85FA-F39E699FC9B7}" type="sibTrans" cxnId="{34997B53-99E7-4B20-A9A9-B0346312CD12}">
      <dgm:prSet/>
      <dgm:spPr/>
      <dgm:t>
        <a:bodyPr/>
        <a:lstStyle/>
        <a:p>
          <a:endParaRPr lang="es-MX"/>
        </a:p>
      </dgm:t>
    </dgm:pt>
    <dgm:pt modelId="{E0A3172B-2241-4D1D-B687-08575267FD1E}" type="parTrans" cxnId="{34997B53-99E7-4B20-A9A9-B0346312CD12}">
      <dgm:prSet/>
      <dgm:spPr/>
      <dgm:t>
        <a:bodyPr/>
        <a:lstStyle/>
        <a:p>
          <a:endParaRPr lang="es-MX"/>
        </a:p>
      </dgm:t>
    </dgm:pt>
    <dgm:pt modelId="{23DCB16D-769D-4FA9-8C7E-E7ED63F3552E}">
      <dgm:prSet phldrT="[Texto]" phldr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F4BA285F-DBFF-45E2-924D-7A826D970DA5}" type="sibTrans" cxnId="{DCAFB5D9-34D3-47BB-B1D0-510747D57F76}">
      <dgm:prSet/>
      <dgm:spPr/>
      <dgm:t>
        <a:bodyPr/>
        <a:lstStyle/>
        <a:p>
          <a:endParaRPr lang="es-MX"/>
        </a:p>
      </dgm:t>
    </dgm:pt>
    <dgm:pt modelId="{51394090-9FC0-4492-BE2B-D333C8319027}" type="parTrans" cxnId="{DCAFB5D9-34D3-47BB-B1D0-510747D57F76}">
      <dgm:prSet/>
      <dgm:spPr/>
      <dgm:t>
        <a:bodyPr/>
        <a:lstStyle/>
        <a:p>
          <a:endParaRPr lang="es-MX"/>
        </a:p>
      </dgm:t>
    </dgm:pt>
    <dgm:pt modelId="{FD7201CF-B154-4554-A2DA-1F0978736D43}" type="pres">
      <dgm:prSet presAssocID="{7D62505F-595B-4ED6-A419-401D7A8B2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0BCBCC9-7571-4807-92C7-B8C72D3825C6}" type="pres">
      <dgm:prSet presAssocID="{23DCB16D-769D-4FA9-8C7E-E7ED63F3552E}" presName="composite" presStyleCnt="0"/>
      <dgm:spPr/>
    </dgm:pt>
    <dgm:pt modelId="{7E9B4B59-33B7-4CB6-A6CF-1A5F8294F120}" type="pres">
      <dgm:prSet presAssocID="{23DCB16D-769D-4FA9-8C7E-E7ED63F3552E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368947-B0DA-4638-A976-DFC9500FB050}" type="pres">
      <dgm:prSet presAssocID="{23DCB16D-769D-4FA9-8C7E-E7ED63F3552E}" presName="descendantText" presStyleLbl="alignAcc1" presStyleIdx="0" presStyleCnt="1" custScaleX="976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1B6380E-0A27-46CD-B92C-9AAE7F459130}" type="presOf" srcId="{7D62505F-595B-4ED6-A419-401D7A8B2431}" destId="{FD7201CF-B154-4554-A2DA-1F0978736D43}" srcOrd="0" destOrd="0" presId="urn:microsoft.com/office/officeart/2005/8/layout/chevron2"/>
    <dgm:cxn modelId="{F7805460-54CC-479F-A1FA-4B30AEC45A0F}" type="presOf" srcId="{5ABAEA7E-1F03-410C-9353-E6BF074672C8}" destId="{12368947-B0DA-4638-A976-DFC9500FB050}" srcOrd="0" destOrd="0" presId="urn:microsoft.com/office/officeart/2005/8/layout/chevron2"/>
    <dgm:cxn modelId="{34997B53-99E7-4B20-A9A9-B0346312CD12}" srcId="{23DCB16D-769D-4FA9-8C7E-E7ED63F3552E}" destId="{5ABAEA7E-1F03-410C-9353-E6BF074672C8}" srcOrd="0" destOrd="0" parTransId="{E0A3172B-2241-4D1D-B687-08575267FD1E}" sibTransId="{A49C27B7-B4C7-4D84-85FA-F39E699FC9B7}"/>
    <dgm:cxn modelId="{DCAFB5D9-34D3-47BB-B1D0-510747D57F76}" srcId="{7D62505F-595B-4ED6-A419-401D7A8B2431}" destId="{23DCB16D-769D-4FA9-8C7E-E7ED63F3552E}" srcOrd="0" destOrd="0" parTransId="{51394090-9FC0-4492-BE2B-D333C8319027}" sibTransId="{F4BA285F-DBFF-45E2-924D-7A826D970DA5}"/>
    <dgm:cxn modelId="{C1693EA5-4223-4A81-80D2-E690C09CEF92}" type="presOf" srcId="{23DCB16D-769D-4FA9-8C7E-E7ED63F3552E}" destId="{7E9B4B59-33B7-4CB6-A6CF-1A5F8294F120}" srcOrd="0" destOrd="0" presId="urn:microsoft.com/office/officeart/2005/8/layout/chevron2"/>
    <dgm:cxn modelId="{E3A5CD4E-9B37-4313-80BD-D3D0E5F0BB0F}" type="presParOf" srcId="{FD7201CF-B154-4554-A2DA-1F0978736D43}" destId="{F0BCBCC9-7571-4807-92C7-B8C72D3825C6}" srcOrd="0" destOrd="0" presId="urn:microsoft.com/office/officeart/2005/8/layout/chevron2"/>
    <dgm:cxn modelId="{F8635913-9E82-404A-ABAD-780A2FF96809}" type="presParOf" srcId="{F0BCBCC9-7571-4807-92C7-B8C72D3825C6}" destId="{7E9B4B59-33B7-4CB6-A6CF-1A5F8294F120}" srcOrd="0" destOrd="0" presId="urn:microsoft.com/office/officeart/2005/8/layout/chevron2"/>
    <dgm:cxn modelId="{AE4400B4-AC2E-4166-BE14-1284EF5AF431}" type="presParOf" srcId="{F0BCBCC9-7571-4807-92C7-B8C72D3825C6}" destId="{12368947-B0DA-4638-A976-DFC9500FB0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D62505F-595B-4ED6-A419-401D7A8B24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ABAEA7E-1F03-410C-9353-E6BF074672C8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es-MX" sz="3200" b="1" dirty="0" smtClean="0">
              <a:latin typeface="Arial Narrow" pitchFamily="34" charset="0"/>
            </a:rPr>
            <a:t>Evaluación centrada en el Cliente</a:t>
          </a:r>
          <a:endParaRPr lang="es-MX" sz="3200" b="1" dirty="0">
            <a:latin typeface="Arial Narrow" pitchFamily="34" charset="0"/>
          </a:endParaRPr>
        </a:p>
      </dgm:t>
    </dgm:pt>
    <dgm:pt modelId="{A49C27B7-B4C7-4D84-85FA-F39E699FC9B7}" type="sibTrans" cxnId="{34997B53-99E7-4B20-A9A9-B0346312CD12}">
      <dgm:prSet/>
      <dgm:spPr/>
      <dgm:t>
        <a:bodyPr/>
        <a:lstStyle/>
        <a:p>
          <a:endParaRPr lang="es-MX"/>
        </a:p>
      </dgm:t>
    </dgm:pt>
    <dgm:pt modelId="{E0A3172B-2241-4D1D-B687-08575267FD1E}" type="parTrans" cxnId="{34997B53-99E7-4B20-A9A9-B0346312CD12}">
      <dgm:prSet/>
      <dgm:spPr/>
      <dgm:t>
        <a:bodyPr/>
        <a:lstStyle/>
        <a:p>
          <a:endParaRPr lang="es-MX"/>
        </a:p>
      </dgm:t>
    </dgm:pt>
    <dgm:pt modelId="{23DCB16D-769D-4FA9-8C7E-E7ED63F3552E}">
      <dgm:prSet phldrT="[Texto]" phldr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F4BA285F-DBFF-45E2-924D-7A826D970DA5}" type="sibTrans" cxnId="{DCAFB5D9-34D3-47BB-B1D0-510747D57F76}">
      <dgm:prSet/>
      <dgm:spPr/>
      <dgm:t>
        <a:bodyPr/>
        <a:lstStyle/>
        <a:p>
          <a:endParaRPr lang="es-MX"/>
        </a:p>
      </dgm:t>
    </dgm:pt>
    <dgm:pt modelId="{51394090-9FC0-4492-BE2B-D333C8319027}" type="parTrans" cxnId="{DCAFB5D9-34D3-47BB-B1D0-510747D57F76}">
      <dgm:prSet/>
      <dgm:spPr/>
      <dgm:t>
        <a:bodyPr/>
        <a:lstStyle/>
        <a:p>
          <a:endParaRPr lang="es-MX"/>
        </a:p>
      </dgm:t>
    </dgm:pt>
    <dgm:pt modelId="{FD7201CF-B154-4554-A2DA-1F0978736D43}" type="pres">
      <dgm:prSet presAssocID="{7D62505F-595B-4ED6-A419-401D7A8B2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0BCBCC9-7571-4807-92C7-B8C72D3825C6}" type="pres">
      <dgm:prSet presAssocID="{23DCB16D-769D-4FA9-8C7E-E7ED63F3552E}" presName="composite" presStyleCnt="0"/>
      <dgm:spPr/>
    </dgm:pt>
    <dgm:pt modelId="{7E9B4B59-33B7-4CB6-A6CF-1A5F8294F120}" type="pres">
      <dgm:prSet presAssocID="{23DCB16D-769D-4FA9-8C7E-E7ED63F3552E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368947-B0DA-4638-A976-DFC9500FB050}" type="pres">
      <dgm:prSet presAssocID="{23DCB16D-769D-4FA9-8C7E-E7ED63F3552E}" presName="descendantText" presStyleLbl="alignAcc1" presStyleIdx="0" presStyleCnt="1" custScaleX="976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2250D5E-2217-4DEA-A3F9-0DEA88B82E65}" type="presOf" srcId="{7D62505F-595B-4ED6-A419-401D7A8B2431}" destId="{FD7201CF-B154-4554-A2DA-1F0978736D43}" srcOrd="0" destOrd="0" presId="urn:microsoft.com/office/officeart/2005/8/layout/chevron2"/>
    <dgm:cxn modelId="{34997B53-99E7-4B20-A9A9-B0346312CD12}" srcId="{23DCB16D-769D-4FA9-8C7E-E7ED63F3552E}" destId="{5ABAEA7E-1F03-410C-9353-E6BF074672C8}" srcOrd="0" destOrd="0" parTransId="{E0A3172B-2241-4D1D-B687-08575267FD1E}" sibTransId="{A49C27B7-B4C7-4D84-85FA-F39E699FC9B7}"/>
    <dgm:cxn modelId="{42D8681A-1F45-49DA-B548-C1524363E471}" type="presOf" srcId="{5ABAEA7E-1F03-410C-9353-E6BF074672C8}" destId="{12368947-B0DA-4638-A976-DFC9500FB050}" srcOrd="0" destOrd="0" presId="urn:microsoft.com/office/officeart/2005/8/layout/chevron2"/>
    <dgm:cxn modelId="{DCAFB5D9-34D3-47BB-B1D0-510747D57F76}" srcId="{7D62505F-595B-4ED6-A419-401D7A8B2431}" destId="{23DCB16D-769D-4FA9-8C7E-E7ED63F3552E}" srcOrd="0" destOrd="0" parTransId="{51394090-9FC0-4492-BE2B-D333C8319027}" sibTransId="{F4BA285F-DBFF-45E2-924D-7A826D970DA5}"/>
    <dgm:cxn modelId="{47F1A60C-EEB2-49CF-92E7-C90C81740B19}" type="presOf" srcId="{23DCB16D-769D-4FA9-8C7E-E7ED63F3552E}" destId="{7E9B4B59-33B7-4CB6-A6CF-1A5F8294F120}" srcOrd="0" destOrd="0" presId="urn:microsoft.com/office/officeart/2005/8/layout/chevron2"/>
    <dgm:cxn modelId="{5408BDE4-2415-4E4B-8BDC-FEE257FEFA90}" type="presParOf" srcId="{FD7201CF-B154-4554-A2DA-1F0978736D43}" destId="{F0BCBCC9-7571-4807-92C7-B8C72D3825C6}" srcOrd="0" destOrd="0" presId="urn:microsoft.com/office/officeart/2005/8/layout/chevron2"/>
    <dgm:cxn modelId="{C1036730-644B-4BDD-AD06-EE4427EE1178}" type="presParOf" srcId="{F0BCBCC9-7571-4807-92C7-B8C72D3825C6}" destId="{7E9B4B59-33B7-4CB6-A6CF-1A5F8294F120}" srcOrd="0" destOrd="0" presId="urn:microsoft.com/office/officeart/2005/8/layout/chevron2"/>
    <dgm:cxn modelId="{8E28454C-F67C-4CEA-84D9-F8E5DE86C3CF}" type="presParOf" srcId="{F0BCBCC9-7571-4807-92C7-B8C72D3825C6}" destId="{12368947-B0DA-4638-A976-DFC9500FB0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62505F-595B-4ED6-A419-401D7A8B24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DD3C7AE-32CA-4016-82DC-4D5DB1B6F25D}">
      <dgm:prSet phldrT="[Texto]" phldr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31817192-8A36-4AFA-8186-1A35F811E9F7}" type="parTrans" cxnId="{B56DE847-3212-4416-A199-BE10F8B1F7AC}">
      <dgm:prSet/>
      <dgm:spPr/>
      <dgm:t>
        <a:bodyPr/>
        <a:lstStyle/>
        <a:p>
          <a:endParaRPr lang="es-MX"/>
        </a:p>
      </dgm:t>
    </dgm:pt>
    <dgm:pt modelId="{1CAEFF2B-3487-4C4D-906F-0CE5648C0F2D}" type="sibTrans" cxnId="{B56DE847-3212-4416-A199-BE10F8B1F7AC}">
      <dgm:prSet/>
      <dgm:spPr/>
      <dgm:t>
        <a:bodyPr/>
        <a:lstStyle/>
        <a:p>
          <a:endParaRPr lang="es-MX"/>
        </a:p>
      </dgm:t>
    </dgm:pt>
    <dgm:pt modelId="{A0A540DC-89AD-4BC6-A2CE-173739F6D421}">
      <dgm:prSet phldrT="[Texto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marL="0" indent="0"/>
          <a:r>
            <a:rPr lang="es-MX" sz="3200" b="1" dirty="0" smtClean="0">
              <a:latin typeface="Arial Narrow" pitchFamily="34" charset="0"/>
            </a:rPr>
            <a:t>Evaluación orientada hacia los objetivos</a:t>
          </a:r>
          <a:endParaRPr lang="es-MX" sz="3200" b="1" dirty="0">
            <a:latin typeface="Arial Narrow" pitchFamily="34" charset="0"/>
          </a:endParaRPr>
        </a:p>
      </dgm:t>
    </dgm:pt>
    <dgm:pt modelId="{E95821AA-6303-45C2-A9CF-3073B595F3FE}" type="parTrans" cxnId="{8282BCC4-BFFF-4862-ABCF-EB1488750209}">
      <dgm:prSet/>
      <dgm:spPr/>
      <dgm:t>
        <a:bodyPr/>
        <a:lstStyle/>
        <a:p>
          <a:endParaRPr lang="es-MX"/>
        </a:p>
      </dgm:t>
    </dgm:pt>
    <dgm:pt modelId="{826D07AE-D920-49AC-A0D4-5278054FDE5B}" type="sibTrans" cxnId="{8282BCC4-BFFF-4862-ABCF-EB1488750209}">
      <dgm:prSet/>
      <dgm:spPr/>
      <dgm:t>
        <a:bodyPr/>
        <a:lstStyle/>
        <a:p>
          <a:endParaRPr lang="es-MX"/>
        </a:p>
      </dgm:t>
    </dgm:pt>
    <dgm:pt modelId="{FD7201CF-B154-4554-A2DA-1F0978736D43}" type="pres">
      <dgm:prSet presAssocID="{7D62505F-595B-4ED6-A419-401D7A8B2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85AE466-0331-47F7-808F-D6A6C5D39061}" type="pres">
      <dgm:prSet presAssocID="{FDD3C7AE-32CA-4016-82DC-4D5DB1B6F25D}" presName="composite" presStyleCnt="0"/>
      <dgm:spPr/>
    </dgm:pt>
    <dgm:pt modelId="{3F5C46CF-8852-4F64-B343-311D2BF1F2A8}" type="pres">
      <dgm:prSet presAssocID="{FDD3C7AE-32CA-4016-82DC-4D5DB1B6F25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3B0352-727D-48C8-AC69-DA271F1ACAB3}" type="pres">
      <dgm:prSet presAssocID="{FDD3C7AE-32CA-4016-82DC-4D5DB1B6F25D}" presName="descendantText" presStyleLbl="alignAcc1" presStyleIdx="0" presStyleCnt="1" custScaleX="977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282BCC4-BFFF-4862-ABCF-EB1488750209}" srcId="{FDD3C7AE-32CA-4016-82DC-4D5DB1B6F25D}" destId="{A0A540DC-89AD-4BC6-A2CE-173739F6D421}" srcOrd="0" destOrd="0" parTransId="{E95821AA-6303-45C2-A9CF-3073B595F3FE}" sibTransId="{826D07AE-D920-49AC-A0D4-5278054FDE5B}"/>
    <dgm:cxn modelId="{A1AE8153-84C5-480A-BCBA-75125EC28A67}" type="presOf" srcId="{7D62505F-595B-4ED6-A419-401D7A8B2431}" destId="{FD7201CF-B154-4554-A2DA-1F0978736D43}" srcOrd="0" destOrd="0" presId="urn:microsoft.com/office/officeart/2005/8/layout/chevron2"/>
    <dgm:cxn modelId="{C3B10E94-7096-408B-98CC-3B59D9D9A842}" type="presOf" srcId="{A0A540DC-89AD-4BC6-A2CE-173739F6D421}" destId="{183B0352-727D-48C8-AC69-DA271F1ACAB3}" srcOrd="0" destOrd="0" presId="urn:microsoft.com/office/officeart/2005/8/layout/chevron2"/>
    <dgm:cxn modelId="{B56DE847-3212-4416-A199-BE10F8B1F7AC}" srcId="{7D62505F-595B-4ED6-A419-401D7A8B2431}" destId="{FDD3C7AE-32CA-4016-82DC-4D5DB1B6F25D}" srcOrd="0" destOrd="0" parTransId="{31817192-8A36-4AFA-8186-1A35F811E9F7}" sibTransId="{1CAEFF2B-3487-4C4D-906F-0CE5648C0F2D}"/>
    <dgm:cxn modelId="{1100D328-8C25-489F-A8AE-D9AF69C26196}" type="presOf" srcId="{FDD3C7AE-32CA-4016-82DC-4D5DB1B6F25D}" destId="{3F5C46CF-8852-4F64-B343-311D2BF1F2A8}" srcOrd="0" destOrd="0" presId="urn:microsoft.com/office/officeart/2005/8/layout/chevron2"/>
    <dgm:cxn modelId="{F15F9B30-A5F0-45C4-8760-26931CF7C6A8}" type="presParOf" srcId="{FD7201CF-B154-4554-A2DA-1F0978736D43}" destId="{A85AE466-0331-47F7-808F-D6A6C5D39061}" srcOrd="0" destOrd="0" presId="urn:microsoft.com/office/officeart/2005/8/layout/chevron2"/>
    <dgm:cxn modelId="{830813D8-C825-481A-91FF-2FB0D3947859}" type="presParOf" srcId="{A85AE466-0331-47F7-808F-D6A6C5D39061}" destId="{3F5C46CF-8852-4F64-B343-311D2BF1F2A8}" srcOrd="0" destOrd="0" presId="urn:microsoft.com/office/officeart/2005/8/layout/chevron2"/>
    <dgm:cxn modelId="{B0F72EB9-E71F-46C5-A014-4990C5EBDC5A}" type="presParOf" srcId="{A85AE466-0331-47F7-808F-D6A6C5D39061}" destId="{183B0352-727D-48C8-AC69-DA271F1ACA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62505F-595B-4ED6-A419-401D7A8B24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DD3C7AE-32CA-4016-82DC-4D5DB1B6F25D}">
      <dgm:prSet phldrT="[Texto]" phldr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31817192-8A36-4AFA-8186-1A35F811E9F7}" type="parTrans" cxnId="{B56DE847-3212-4416-A199-BE10F8B1F7AC}">
      <dgm:prSet/>
      <dgm:spPr/>
      <dgm:t>
        <a:bodyPr/>
        <a:lstStyle/>
        <a:p>
          <a:endParaRPr lang="es-MX"/>
        </a:p>
      </dgm:t>
    </dgm:pt>
    <dgm:pt modelId="{1CAEFF2B-3487-4C4D-906F-0CE5648C0F2D}" type="sibTrans" cxnId="{B56DE847-3212-4416-A199-BE10F8B1F7AC}">
      <dgm:prSet/>
      <dgm:spPr/>
      <dgm:t>
        <a:bodyPr/>
        <a:lstStyle/>
        <a:p>
          <a:endParaRPr lang="es-MX"/>
        </a:p>
      </dgm:t>
    </dgm:pt>
    <dgm:pt modelId="{A0A540DC-89AD-4BC6-A2CE-173739F6D421}">
      <dgm:prSet phldrT="[Texto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marL="0" indent="0"/>
          <a:r>
            <a:rPr lang="es-MX" sz="3200" b="1" dirty="0" smtClean="0">
              <a:latin typeface="Arial Narrow" pitchFamily="34" charset="0"/>
            </a:rPr>
            <a:t>Evaluación orientada hacia los objetivos</a:t>
          </a:r>
          <a:endParaRPr lang="es-MX" sz="3200" b="1" dirty="0">
            <a:latin typeface="Arial Narrow" pitchFamily="34" charset="0"/>
          </a:endParaRPr>
        </a:p>
      </dgm:t>
    </dgm:pt>
    <dgm:pt modelId="{E95821AA-6303-45C2-A9CF-3073B595F3FE}" type="parTrans" cxnId="{8282BCC4-BFFF-4862-ABCF-EB1488750209}">
      <dgm:prSet/>
      <dgm:spPr/>
      <dgm:t>
        <a:bodyPr/>
        <a:lstStyle/>
        <a:p>
          <a:endParaRPr lang="es-MX"/>
        </a:p>
      </dgm:t>
    </dgm:pt>
    <dgm:pt modelId="{826D07AE-D920-49AC-A0D4-5278054FDE5B}" type="sibTrans" cxnId="{8282BCC4-BFFF-4862-ABCF-EB1488750209}">
      <dgm:prSet/>
      <dgm:spPr/>
      <dgm:t>
        <a:bodyPr/>
        <a:lstStyle/>
        <a:p>
          <a:endParaRPr lang="es-MX"/>
        </a:p>
      </dgm:t>
    </dgm:pt>
    <dgm:pt modelId="{FD7201CF-B154-4554-A2DA-1F0978736D43}" type="pres">
      <dgm:prSet presAssocID="{7D62505F-595B-4ED6-A419-401D7A8B2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85AE466-0331-47F7-808F-D6A6C5D39061}" type="pres">
      <dgm:prSet presAssocID="{FDD3C7AE-32CA-4016-82DC-4D5DB1B6F25D}" presName="composite" presStyleCnt="0"/>
      <dgm:spPr/>
    </dgm:pt>
    <dgm:pt modelId="{3F5C46CF-8852-4F64-B343-311D2BF1F2A8}" type="pres">
      <dgm:prSet presAssocID="{FDD3C7AE-32CA-4016-82DC-4D5DB1B6F25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3B0352-727D-48C8-AC69-DA271F1ACAB3}" type="pres">
      <dgm:prSet presAssocID="{FDD3C7AE-32CA-4016-82DC-4D5DB1B6F25D}" presName="descendantText" presStyleLbl="alignAcc1" presStyleIdx="0" presStyleCnt="1" custScaleX="977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F06EDBE-457F-4A80-9CE4-8010A486EB7F}" type="presOf" srcId="{A0A540DC-89AD-4BC6-A2CE-173739F6D421}" destId="{183B0352-727D-48C8-AC69-DA271F1ACAB3}" srcOrd="0" destOrd="0" presId="urn:microsoft.com/office/officeart/2005/8/layout/chevron2"/>
    <dgm:cxn modelId="{B56DE847-3212-4416-A199-BE10F8B1F7AC}" srcId="{7D62505F-595B-4ED6-A419-401D7A8B2431}" destId="{FDD3C7AE-32CA-4016-82DC-4D5DB1B6F25D}" srcOrd="0" destOrd="0" parTransId="{31817192-8A36-4AFA-8186-1A35F811E9F7}" sibTransId="{1CAEFF2B-3487-4C4D-906F-0CE5648C0F2D}"/>
    <dgm:cxn modelId="{8282BCC4-BFFF-4862-ABCF-EB1488750209}" srcId="{FDD3C7AE-32CA-4016-82DC-4D5DB1B6F25D}" destId="{A0A540DC-89AD-4BC6-A2CE-173739F6D421}" srcOrd="0" destOrd="0" parTransId="{E95821AA-6303-45C2-A9CF-3073B595F3FE}" sibTransId="{826D07AE-D920-49AC-A0D4-5278054FDE5B}"/>
    <dgm:cxn modelId="{F9B516AF-9DA1-4581-9C4B-4E37BCE0CEFA}" type="presOf" srcId="{7D62505F-595B-4ED6-A419-401D7A8B2431}" destId="{FD7201CF-B154-4554-A2DA-1F0978736D43}" srcOrd="0" destOrd="0" presId="urn:microsoft.com/office/officeart/2005/8/layout/chevron2"/>
    <dgm:cxn modelId="{CF31EE83-CFAE-4955-BAC0-3811C180B567}" type="presOf" srcId="{FDD3C7AE-32CA-4016-82DC-4D5DB1B6F25D}" destId="{3F5C46CF-8852-4F64-B343-311D2BF1F2A8}" srcOrd="0" destOrd="0" presId="urn:microsoft.com/office/officeart/2005/8/layout/chevron2"/>
    <dgm:cxn modelId="{C966E753-1839-443A-BA4F-E05CA99A5121}" type="presParOf" srcId="{FD7201CF-B154-4554-A2DA-1F0978736D43}" destId="{A85AE466-0331-47F7-808F-D6A6C5D39061}" srcOrd="0" destOrd="0" presId="urn:microsoft.com/office/officeart/2005/8/layout/chevron2"/>
    <dgm:cxn modelId="{F07D0708-38D3-4C9D-B495-D594CA5E2216}" type="presParOf" srcId="{A85AE466-0331-47F7-808F-D6A6C5D39061}" destId="{3F5C46CF-8852-4F64-B343-311D2BF1F2A8}" srcOrd="0" destOrd="0" presId="urn:microsoft.com/office/officeart/2005/8/layout/chevron2"/>
    <dgm:cxn modelId="{AB948745-0884-4600-BF91-33E0B4ADD7EB}" type="presParOf" srcId="{A85AE466-0331-47F7-808F-D6A6C5D39061}" destId="{183B0352-727D-48C8-AC69-DA271F1ACA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62505F-595B-4ED6-A419-401D7A8B24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DD3C7AE-32CA-4016-82DC-4D5DB1B6F25D}">
      <dgm:prSet phldrT="[Texto]" phldr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31817192-8A36-4AFA-8186-1A35F811E9F7}" type="parTrans" cxnId="{B56DE847-3212-4416-A199-BE10F8B1F7AC}">
      <dgm:prSet/>
      <dgm:spPr/>
      <dgm:t>
        <a:bodyPr/>
        <a:lstStyle/>
        <a:p>
          <a:endParaRPr lang="es-MX"/>
        </a:p>
      </dgm:t>
    </dgm:pt>
    <dgm:pt modelId="{1CAEFF2B-3487-4C4D-906F-0CE5648C0F2D}" type="sibTrans" cxnId="{B56DE847-3212-4416-A199-BE10F8B1F7AC}">
      <dgm:prSet/>
      <dgm:spPr/>
      <dgm:t>
        <a:bodyPr/>
        <a:lstStyle/>
        <a:p>
          <a:endParaRPr lang="es-MX"/>
        </a:p>
      </dgm:t>
    </dgm:pt>
    <dgm:pt modelId="{A0A540DC-89AD-4BC6-A2CE-173739F6D421}">
      <dgm:prSet phldrT="[Texto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marL="0" indent="0" algn="l"/>
          <a:r>
            <a:rPr lang="es-MX" sz="3200" b="1" dirty="0" smtClean="0">
              <a:latin typeface="Arial Narrow" pitchFamily="34" charset="0"/>
            </a:rPr>
            <a:t>Evaluación orientada hacia los objetivos</a:t>
          </a:r>
          <a:endParaRPr lang="es-MX" sz="3200" b="1" dirty="0">
            <a:latin typeface="Arial Narrow" pitchFamily="34" charset="0"/>
          </a:endParaRPr>
        </a:p>
      </dgm:t>
    </dgm:pt>
    <dgm:pt modelId="{E95821AA-6303-45C2-A9CF-3073B595F3FE}" type="parTrans" cxnId="{8282BCC4-BFFF-4862-ABCF-EB1488750209}">
      <dgm:prSet/>
      <dgm:spPr/>
      <dgm:t>
        <a:bodyPr/>
        <a:lstStyle/>
        <a:p>
          <a:endParaRPr lang="es-MX"/>
        </a:p>
      </dgm:t>
    </dgm:pt>
    <dgm:pt modelId="{826D07AE-D920-49AC-A0D4-5278054FDE5B}" type="sibTrans" cxnId="{8282BCC4-BFFF-4862-ABCF-EB1488750209}">
      <dgm:prSet/>
      <dgm:spPr/>
      <dgm:t>
        <a:bodyPr/>
        <a:lstStyle/>
        <a:p>
          <a:endParaRPr lang="es-MX"/>
        </a:p>
      </dgm:t>
    </dgm:pt>
    <dgm:pt modelId="{AC6BB9C0-498E-42B6-A409-C117FA97EB1A}">
      <dgm:prSet phldrT="[Texto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marL="0" indent="0" algn="ctr"/>
          <a:r>
            <a:rPr lang="es-MX" sz="3200" b="1" dirty="0" smtClean="0">
              <a:solidFill>
                <a:srgbClr val="C00000"/>
              </a:solidFill>
              <a:latin typeface="Arial Narrow" pitchFamily="34" charset="0"/>
            </a:rPr>
            <a:t>PROCEDIMIENTO</a:t>
          </a:r>
          <a:endParaRPr lang="es-MX" sz="3200" b="1" dirty="0">
            <a:solidFill>
              <a:srgbClr val="C00000"/>
            </a:solidFill>
            <a:latin typeface="Arial Narrow" pitchFamily="34" charset="0"/>
          </a:endParaRPr>
        </a:p>
      </dgm:t>
    </dgm:pt>
    <dgm:pt modelId="{5C84DD96-9BCE-47E0-BAF7-9745A46B9D04}" type="parTrans" cxnId="{7C0C8DD9-A5CB-4F3A-9BEB-83BFA9AC795F}">
      <dgm:prSet/>
      <dgm:spPr/>
      <dgm:t>
        <a:bodyPr/>
        <a:lstStyle/>
        <a:p>
          <a:endParaRPr lang="es-MX"/>
        </a:p>
      </dgm:t>
    </dgm:pt>
    <dgm:pt modelId="{603AE70C-830D-4200-8950-81E1661B6BCA}" type="sibTrans" cxnId="{7C0C8DD9-A5CB-4F3A-9BEB-83BFA9AC795F}">
      <dgm:prSet/>
      <dgm:spPr/>
      <dgm:t>
        <a:bodyPr/>
        <a:lstStyle/>
        <a:p>
          <a:endParaRPr lang="es-MX"/>
        </a:p>
      </dgm:t>
    </dgm:pt>
    <dgm:pt modelId="{FD7201CF-B154-4554-A2DA-1F0978736D43}" type="pres">
      <dgm:prSet presAssocID="{7D62505F-595B-4ED6-A419-401D7A8B2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85AE466-0331-47F7-808F-D6A6C5D39061}" type="pres">
      <dgm:prSet presAssocID="{FDD3C7AE-32CA-4016-82DC-4D5DB1B6F25D}" presName="composite" presStyleCnt="0"/>
      <dgm:spPr/>
    </dgm:pt>
    <dgm:pt modelId="{3F5C46CF-8852-4F64-B343-311D2BF1F2A8}" type="pres">
      <dgm:prSet presAssocID="{FDD3C7AE-32CA-4016-82DC-4D5DB1B6F25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3B0352-727D-48C8-AC69-DA271F1ACAB3}" type="pres">
      <dgm:prSet presAssocID="{FDD3C7AE-32CA-4016-82DC-4D5DB1B6F25D}" presName="descendantText" presStyleLbl="alignAcc1" presStyleIdx="0" presStyleCnt="1" custScaleX="97704" custScaleY="20803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C0C8DD9-A5CB-4F3A-9BEB-83BFA9AC795F}" srcId="{FDD3C7AE-32CA-4016-82DC-4D5DB1B6F25D}" destId="{AC6BB9C0-498E-42B6-A409-C117FA97EB1A}" srcOrd="1" destOrd="0" parTransId="{5C84DD96-9BCE-47E0-BAF7-9745A46B9D04}" sibTransId="{603AE70C-830D-4200-8950-81E1661B6BCA}"/>
    <dgm:cxn modelId="{8F8686F4-43E0-439E-B535-3433D584F48F}" type="presOf" srcId="{A0A540DC-89AD-4BC6-A2CE-173739F6D421}" destId="{183B0352-727D-48C8-AC69-DA271F1ACAB3}" srcOrd="0" destOrd="0" presId="urn:microsoft.com/office/officeart/2005/8/layout/chevron2"/>
    <dgm:cxn modelId="{B56DE847-3212-4416-A199-BE10F8B1F7AC}" srcId="{7D62505F-595B-4ED6-A419-401D7A8B2431}" destId="{FDD3C7AE-32CA-4016-82DC-4D5DB1B6F25D}" srcOrd="0" destOrd="0" parTransId="{31817192-8A36-4AFA-8186-1A35F811E9F7}" sibTransId="{1CAEFF2B-3487-4C4D-906F-0CE5648C0F2D}"/>
    <dgm:cxn modelId="{8282BCC4-BFFF-4862-ABCF-EB1488750209}" srcId="{FDD3C7AE-32CA-4016-82DC-4D5DB1B6F25D}" destId="{A0A540DC-89AD-4BC6-A2CE-173739F6D421}" srcOrd="0" destOrd="0" parTransId="{E95821AA-6303-45C2-A9CF-3073B595F3FE}" sibTransId="{826D07AE-D920-49AC-A0D4-5278054FDE5B}"/>
    <dgm:cxn modelId="{9334CD43-B64B-4FC2-AFBD-C5D16C1A0801}" type="presOf" srcId="{AC6BB9C0-498E-42B6-A409-C117FA97EB1A}" destId="{183B0352-727D-48C8-AC69-DA271F1ACAB3}" srcOrd="0" destOrd="1" presId="urn:microsoft.com/office/officeart/2005/8/layout/chevron2"/>
    <dgm:cxn modelId="{E5292E2B-79A2-488B-B5FD-748DCE723FB5}" type="presOf" srcId="{FDD3C7AE-32CA-4016-82DC-4D5DB1B6F25D}" destId="{3F5C46CF-8852-4F64-B343-311D2BF1F2A8}" srcOrd="0" destOrd="0" presId="urn:microsoft.com/office/officeart/2005/8/layout/chevron2"/>
    <dgm:cxn modelId="{EECC5FBE-761D-4016-8D92-B873346E75B2}" type="presOf" srcId="{7D62505F-595B-4ED6-A419-401D7A8B2431}" destId="{FD7201CF-B154-4554-A2DA-1F0978736D43}" srcOrd="0" destOrd="0" presId="urn:microsoft.com/office/officeart/2005/8/layout/chevron2"/>
    <dgm:cxn modelId="{D0FF73E3-ED74-47D8-BAD4-5D507E9594AE}" type="presParOf" srcId="{FD7201CF-B154-4554-A2DA-1F0978736D43}" destId="{A85AE466-0331-47F7-808F-D6A6C5D39061}" srcOrd="0" destOrd="0" presId="urn:microsoft.com/office/officeart/2005/8/layout/chevron2"/>
    <dgm:cxn modelId="{19B3F1CD-C04F-4821-A1AE-6729982E9AAE}" type="presParOf" srcId="{A85AE466-0331-47F7-808F-D6A6C5D39061}" destId="{3F5C46CF-8852-4F64-B343-311D2BF1F2A8}" srcOrd="0" destOrd="0" presId="urn:microsoft.com/office/officeart/2005/8/layout/chevron2"/>
    <dgm:cxn modelId="{D8BC9577-6371-4CD4-9473-C4E2286E0B10}" type="presParOf" srcId="{A85AE466-0331-47F7-808F-D6A6C5D39061}" destId="{183B0352-727D-48C8-AC69-DA271F1ACA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62505F-595B-4ED6-A419-401D7A8B24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DD3C7AE-32CA-4016-82DC-4D5DB1B6F25D}">
      <dgm:prSet phldrT="[Texto]" phldr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31817192-8A36-4AFA-8186-1A35F811E9F7}" type="parTrans" cxnId="{B56DE847-3212-4416-A199-BE10F8B1F7AC}">
      <dgm:prSet/>
      <dgm:spPr/>
      <dgm:t>
        <a:bodyPr/>
        <a:lstStyle/>
        <a:p>
          <a:endParaRPr lang="es-MX"/>
        </a:p>
      </dgm:t>
    </dgm:pt>
    <dgm:pt modelId="{1CAEFF2B-3487-4C4D-906F-0CE5648C0F2D}" type="sibTrans" cxnId="{B56DE847-3212-4416-A199-BE10F8B1F7AC}">
      <dgm:prSet/>
      <dgm:spPr/>
      <dgm:t>
        <a:bodyPr/>
        <a:lstStyle/>
        <a:p>
          <a:endParaRPr lang="es-MX"/>
        </a:p>
      </dgm:t>
    </dgm:pt>
    <dgm:pt modelId="{A0A540DC-89AD-4BC6-A2CE-173739F6D421}">
      <dgm:prSet phldrT="[Texto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marL="0" indent="0"/>
          <a:r>
            <a:rPr lang="es-MX" sz="3200" b="1" dirty="0" smtClean="0">
              <a:latin typeface="Arial Narrow" pitchFamily="34" charset="0"/>
            </a:rPr>
            <a:t>Evaluación orientada hacia los objetivos</a:t>
          </a:r>
          <a:endParaRPr lang="es-MX" sz="3200" b="1" dirty="0">
            <a:latin typeface="Arial Narrow" pitchFamily="34" charset="0"/>
          </a:endParaRPr>
        </a:p>
      </dgm:t>
    </dgm:pt>
    <dgm:pt modelId="{E95821AA-6303-45C2-A9CF-3073B595F3FE}" type="parTrans" cxnId="{8282BCC4-BFFF-4862-ABCF-EB1488750209}">
      <dgm:prSet/>
      <dgm:spPr/>
      <dgm:t>
        <a:bodyPr/>
        <a:lstStyle/>
        <a:p>
          <a:endParaRPr lang="es-MX"/>
        </a:p>
      </dgm:t>
    </dgm:pt>
    <dgm:pt modelId="{826D07AE-D920-49AC-A0D4-5278054FDE5B}" type="sibTrans" cxnId="{8282BCC4-BFFF-4862-ABCF-EB1488750209}">
      <dgm:prSet/>
      <dgm:spPr/>
      <dgm:t>
        <a:bodyPr/>
        <a:lstStyle/>
        <a:p>
          <a:endParaRPr lang="es-MX"/>
        </a:p>
      </dgm:t>
    </dgm:pt>
    <dgm:pt modelId="{FD7201CF-B154-4554-A2DA-1F0978736D43}" type="pres">
      <dgm:prSet presAssocID="{7D62505F-595B-4ED6-A419-401D7A8B2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85AE466-0331-47F7-808F-D6A6C5D39061}" type="pres">
      <dgm:prSet presAssocID="{FDD3C7AE-32CA-4016-82DC-4D5DB1B6F25D}" presName="composite" presStyleCnt="0"/>
      <dgm:spPr/>
    </dgm:pt>
    <dgm:pt modelId="{3F5C46CF-8852-4F64-B343-311D2BF1F2A8}" type="pres">
      <dgm:prSet presAssocID="{FDD3C7AE-32CA-4016-82DC-4D5DB1B6F25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3B0352-727D-48C8-AC69-DA271F1ACAB3}" type="pres">
      <dgm:prSet presAssocID="{FDD3C7AE-32CA-4016-82DC-4D5DB1B6F25D}" presName="descendantText" presStyleLbl="alignAcc1" presStyleIdx="0" presStyleCnt="1" custScaleX="977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2B81669-36CB-45B3-89BF-1961294B7E54}" type="presOf" srcId="{A0A540DC-89AD-4BC6-A2CE-173739F6D421}" destId="{183B0352-727D-48C8-AC69-DA271F1ACAB3}" srcOrd="0" destOrd="0" presId="urn:microsoft.com/office/officeart/2005/8/layout/chevron2"/>
    <dgm:cxn modelId="{19F85820-2E4F-488B-8055-86CFDC858E79}" type="presOf" srcId="{7D62505F-595B-4ED6-A419-401D7A8B2431}" destId="{FD7201CF-B154-4554-A2DA-1F0978736D43}" srcOrd="0" destOrd="0" presId="urn:microsoft.com/office/officeart/2005/8/layout/chevron2"/>
    <dgm:cxn modelId="{B56DE847-3212-4416-A199-BE10F8B1F7AC}" srcId="{7D62505F-595B-4ED6-A419-401D7A8B2431}" destId="{FDD3C7AE-32CA-4016-82DC-4D5DB1B6F25D}" srcOrd="0" destOrd="0" parTransId="{31817192-8A36-4AFA-8186-1A35F811E9F7}" sibTransId="{1CAEFF2B-3487-4C4D-906F-0CE5648C0F2D}"/>
    <dgm:cxn modelId="{8282BCC4-BFFF-4862-ABCF-EB1488750209}" srcId="{FDD3C7AE-32CA-4016-82DC-4D5DB1B6F25D}" destId="{A0A540DC-89AD-4BC6-A2CE-173739F6D421}" srcOrd="0" destOrd="0" parTransId="{E95821AA-6303-45C2-A9CF-3073B595F3FE}" sibTransId="{826D07AE-D920-49AC-A0D4-5278054FDE5B}"/>
    <dgm:cxn modelId="{DC171637-0A35-4518-B7BB-D8C1CA42405A}" type="presOf" srcId="{FDD3C7AE-32CA-4016-82DC-4D5DB1B6F25D}" destId="{3F5C46CF-8852-4F64-B343-311D2BF1F2A8}" srcOrd="0" destOrd="0" presId="urn:microsoft.com/office/officeart/2005/8/layout/chevron2"/>
    <dgm:cxn modelId="{12A9F886-6602-430B-AEBB-90C101FC2DAD}" type="presParOf" srcId="{FD7201CF-B154-4554-A2DA-1F0978736D43}" destId="{A85AE466-0331-47F7-808F-D6A6C5D39061}" srcOrd="0" destOrd="0" presId="urn:microsoft.com/office/officeart/2005/8/layout/chevron2"/>
    <dgm:cxn modelId="{961B4491-386B-42CF-9981-011DD458797E}" type="presParOf" srcId="{A85AE466-0331-47F7-808F-D6A6C5D39061}" destId="{3F5C46CF-8852-4F64-B343-311D2BF1F2A8}" srcOrd="0" destOrd="0" presId="urn:microsoft.com/office/officeart/2005/8/layout/chevron2"/>
    <dgm:cxn modelId="{7A98FB95-9CFE-4B07-B7CC-760503044549}" type="presParOf" srcId="{A85AE466-0331-47F7-808F-D6A6C5D39061}" destId="{183B0352-727D-48C8-AC69-DA271F1ACA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62505F-595B-4ED6-A419-401D7A8B24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7C7D73B-6887-4F43-B832-BC8B6F8D6983}">
      <dgm:prSet phldrT="[Texto]" phldr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9AE305A2-F47A-4D45-8305-5CBD5433BB2D}" type="parTrans" cxnId="{BF6EC62E-8F8D-4B95-BAE1-D07039264428}">
      <dgm:prSet/>
      <dgm:spPr/>
      <dgm:t>
        <a:bodyPr/>
        <a:lstStyle/>
        <a:p>
          <a:endParaRPr lang="es-MX"/>
        </a:p>
      </dgm:t>
    </dgm:pt>
    <dgm:pt modelId="{F5CB0028-0AFE-479C-A385-60DFA9BD0447}" type="sibTrans" cxnId="{BF6EC62E-8F8D-4B95-BAE1-D07039264428}">
      <dgm:prSet/>
      <dgm:spPr/>
      <dgm:t>
        <a:bodyPr/>
        <a:lstStyle/>
        <a:p>
          <a:endParaRPr lang="es-MX"/>
        </a:p>
      </dgm:t>
    </dgm:pt>
    <dgm:pt modelId="{AFF0F965-9CA0-46ED-BE7C-A4B08A672B20}">
      <dgm:prSet phldrT="[Tex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s-MX" sz="3200" b="1" dirty="0" smtClean="0">
              <a:latin typeface="Arial Narrow" pitchFamily="34" charset="0"/>
            </a:rPr>
            <a:t>Información para la Toma de Decisiones</a:t>
          </a:r>
          <a:endParaRPr lang="es-MX" sz="3200" b="1" dirty="0">
            <a:latin typeface="Arial Narrow" pitchFamily="34" charset="0"/>
          </a:endParaRPr>
        </a:p>
      </dgm:t>
    </dgm:pt>
    <dgm:pt modelId="{57B393A2-56BC-4C45-8A2F-39602A3F2DEB}" type="parTrans" cxnId="{7CFEC2A8-397A-4287-B458-B36253E1E01A}">
      <dgm:prSet/>
      <dgm:spPr/>
      <dgm:t>
        <a:bodyPr/>
        <a:lstStyle/>
        <a:p>
          <a:endParaRPr lang="es-MX"/>
        </a:p>
      </dgm:t>
    </dgm:pt>
    <dgm:pt modelId="{CC0F6F1B-0941-48D8-B48C-5054DD150A2E}" type="sibTrans" cxnId="{7CFEC2A8-397A-4287-B458-B36253E1E01A}">
      <dgm:prSet/>
      <dgm:spPr/>
      <dgm:t>
        <a:bodyPr/>
        <a:lstStyle/>
        <a:p>
          <a:endParaRPr lang="es-MX"/>
        </a:p>
      </dgm:t>
    </dgm:pt>
    <dgm:pt modelId="{FD7201CF-B154-4554-A2DA-1F0978736D43}" type="pres">
      <dgm:prSet presAssocID="{7D62505F-595B-4ED6-A419-401D7A8B2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F2CF4E7-6F3F-4551-996F-7F2A59ABB204}" type="pres">
      <dgm:prSet presAssocID="{37C7D73B-6887-4F43-B832-BC8B6F8D6983}" presName="composite" presStyleCnt="0"/>
      <dgm:spPr/>
    </dgm:pt>
    <dgm:pt modelId="{A446105B-10B8-4348-AEB7-EB7BE6EF6AF4}" type="pres">
      <dgm:prSet presAssocID="{37C7D73B-6887-4F43-B832-BC8B6F8D6983}" presName="parentText" presStyleLbl="alignNode1" presStyleIdx="0" presStyleCnt="1" custLinFactNeighborX="-1300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C3D880-8402-44BA-AA82-0F4D4BEA0356}" type="pres">
      <dgm:prSet presAssocID="{37C7D73B-6887-4F43-B832-BC8B6F8D6983}" presName="descendantText" presStyleLbl="alignAcc1" presStyleIdx="0" presStyleCnt="1" custScaleX="976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F6EC62E-8F8D-4B95-BAE1-D07039264428}" srcId="{7D62505F-595B-4ED6-A419-401D7A8B2431}" destId="{37C7D73B-6887-4F43-B832-BC8B6F8D6983}" srcOrd="0" destOrd="0" parTransId="{9AE305A2-F47A-4D45-8305-5CBD5433BB2D}" sibTransId="{F5CB0028-0AFE-479C-A385-60DFA9BD0447}"/>
    <dgm:cxn modelId="{B9A539B7-3062-4FE1-BD4A-21DC7203D706}" type="presOf" srcId="{AFF0F965-9CA0-46ED-BE7C-A4B08A672B20}" destId="{A0C3D880-8402-44BA-AA82-0F4D4BEA0356}" srcOrd="0" destOrd="0" presId="urn:microsoft.com/office/officeart/2005/8/layout/chevron2"/>
    <dgm:cxn modelId="{C5BF5FF9-F45F-4CB4-BA62-8A741E2844FB}" type="presOf" srcId="{37C7D73B-6887-4F43-B832-BC8B6F8D6983}" destId="{A446105B-10B8-4348-AEB7-EB7BE6EF6AF4}" srcOrd="0" destOrd="0" presId="urn:microsoft.com/office/officeart/2005/8/layout/chevron2"/>
    <dgm:cxn modelId="{7CFEC2A8-397A-4287-B458-B36253E1E01A}" srcId="{37C7D73B-6887-4F43-B832-BC8B6F8D6983}" destId="{AFF0F965-9CA0-46ED-BE7C-A4B08A672B20}" srcOrd="0" destOrd="0" parTransId="{57B393A2-56BC-4C45-8A2F-39602A3F2DEB}" sibTransId="{CC0F6F1B-0941-48D8-B48C-5054DD150A2E}"/>
    <dgm:cxn modelId="{EA4D6167-7C18-4585-B23E-CE915A9D7CCC}" type="presOf" srcId="{7D62505F-595B-4ED6-A419-401D7A8B2431}" destId="{FD7201CF-B154-4554-A2DA-1F0978736D43}" srcOrd="0" destOrd="0" presId="urn:microsoft.com/office/officeart/2005/8/layout/chevron2"/>
    <dgm:cxn modelId="{70635548-BCB2-4612-9BFD-94C403A18F1D}" type="presParOf" srcId="{FD7201CF-B154-4554-A2DA-1F0978736D43}" destId="{EF2CF4E7-6F3F-4551-996F-7F2A59ABB204}" srcOrd="0" destOrd="0" presId="urn:microsoft.com/office/officeart/2005/8/layout/chevron2"/>
    <dgm:cxn modelId="{B063EB65-C003-40E0-AFC0-5A2282D4A123}" type="presParOf" srcId="{EF2CF4E7-6F3F-4551-996F-7F2A59ABB204}" destId="{A446105B-10B8-4348-AEB7-EB7BE6EF6AF4}" srcOrd="0" destOrd="0" presId="urn:microsoft.com/office/officeart/2005/8/layout/chevron2"/>
    <dgm:cxn modelId="{AF86E8CE-16D3-425A-8CF2-2D986EE4FEA2}" type="presParOf" srcId="{EF2CF4E7-6F3F-4551-996F-7F2A59ABB204}" destId="{A0C3D880-8402-44BA-AA82-0F4D4BEA03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62505F-595B-4ED6-A419-401D7A8B24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7C7D73B-6887-4F43-B832-BC8B6F8D6983}">
      <dgm:prSet phldrT="[Texto]" phldr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9AE305A2-F47A-4D45-8305-5CBD5433BB2D}" type="parTrans" cxnId="{BF6EC62E-8F8D-4B95-BAE1-D07039264428}">
      <dgm:prSet/>
      <dgm:spPr/>
      <dgm:t>
        <a:bodyPr/>
        <a:lstStyle/>
        <a:p>
          <a:endParaRPr lang="es-MX"/>
        </a:p>
      </dgm:t>
    </dgm:pt>
    <dgm:pt modelId="{F5CB0028-0AFE-479C-A385-60DFA9BD0447}" type="sibTrans" cxnId="{BF6EC62E-8F8D-4B95-BAE1-D07039264428}">
      <dgm:prSet/>
      <dgm:spPr/>
      <dgm:t>
        <a:bodyPr/>
        <a:lstStyle/>
        <a:p>
          <a:endParaRPr lang="es-MX"/>
        </a:p>
      </dgm:t>
    </dgm:pt>
    <dgm:pt modelId="{AFF0F965-9CA0-46ED-BE7C-A4B08A672B20}">
      <dgm:prSet phldrT="[Tex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s-MX" sz="3200" b="1" dirty="0" smtClean="0">
              <a:latin typeface="Arial Narrow" pitchFamily="34" charset="0"/>
            </a:rPr>
            <a:t>Información para la Toma de Decisiones</a:t>
          </a:r>
          <a:endParaRPr lang="es-MX" sz="3200" b="1" dirty="0">
            <a:latin typeface="Arial Narrow" pitchFamily="34" charset="0"/>
          </a:endParaRPr>
        </a:p>
      </dgm:t>
    </dgm:pt>
    <dgm:pt modelId="{57B393A2-56BC-4C45-8A2F-39602A3F2DEB}" type="parTrans" cxnId="{7CFEC2A8-397A-4287-B458-B36253E1E01A}">
      <dgm:prSet/>
      <dgm:spPr/>
      <dgm:t>
        <a:bodyPr/>
        <a:lstStyle/>
        <a:p>
          <a:endParaRPr lang="es-MX"/>
        </a:p>
      </dgm:t>
    </dgm:pt>
    <dgm:pt modelId="{CC0F6F1B-0941-48D8-B48C-5054DD150A2E}" type="sibTrans" cxnId="{7CFEC2A8-397A-4287-B458-B36253E1E01A}">
      <dgm:prSet/>
      <dgm:spPr/>
      <dgm:t>
        <a:bodyPr/>
        <a:lstStyle/>
        <a:p>
          <a:endParaRPr lang="es-MX"/>
        </a:p>
      </dgm:t>
    </dgm:pt>
    <dgm:pt modelId="{FD7201CF-B154-4554-A2DA-1F0978736D43}" type="pres">
      <dgm:prSet presAssocID="{7D62505F-595B-4ED6-A419-401D7A8B2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F2CF4E7-6F3F-4551-996F-7F2A59ABB204}" type="pres">
      <dgm:prSet presAssocID="{37C7D73B-6887-4F43-B832-BC8B6F8D6983}" presName="composite" presStyleCnt="0"/>
      <dgm:spPr/>
    </dgm:pt>
    <dgm:pt modelId="{A446105B-10B8-4348-AEB7-EB7BE6EF6AF4}" type="pres">
      <dgm:prSet presAssocID="{37C7D73B-6887-4F43-B832-BC8B6F8D6983}" presName="parentText" presStyleLbl="alignNode1" presStyleIdx="0" presStyleCnt="1" custLinFactNeighborX="-1300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C3D880-8402-44BA-AA82-0F4D4BEA0356}" type="pres">
      <dgm:prSet presAssocID="{37C7D73B-6887-4F43-B832-BC8B6F8D6983}" presName="descendantText" presStyleLbl="alignAcc1" presStyleIdx="0" presStyleCnt="1" custScaleX="976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F6EC62E-8F8D-4B95-BAE1-D07039264428}" srcId="{7D62505F-595B-4ED6-A419-401D7A8B2431}" destId="{37C7D73B-6887-4F43-B832-BC8B6F8D6983}" srcOrd="0" destOrd="0" parTransId="{9AE305A2-F47A-4D45-8305-5CBD5433BB2D}" sibTransId="{F5CB0028-0AFE-479C-A385-60DFA9BD0447}"/>
    <dgm:cxn modelId="{52901B1B-963B-4ADD-8076-B3A55F60A250}" type="presOf" srcId="{7D62505F-595B-4ED6-A419-401D7A8B2431}" destId="{FD7201CF-B154-4554-A2DA-1F0978736D43}" srcOrd="0" destOrd="0" presId="urn:microsoft.com/office/officeart/2005/8/layout/chevron2"/>
    <dgm:cxn modelId="{7CFEC2A8-397A-4287-B458-B36253E1E01A}" srcId="{37C7D73B-6887-4F43-B832-BC8B6F8D6983}" destId="{AFF0F965-9CA0-46ED-BE7C-A4B08A672B20}" srcOrd="0" destOrd="0" parTransId="{57B393A2-56BC-4C45-8A2F-39602A3F2DEB}" sibTransId="{CC0F6F1B-0941-48D8-B48C-5054DD150A2E}"/>
    <dgm:cxn modelId="{015195A8-F953-44A6-971C-8B52BCB71572}" type="presOf" srcId="{AFF0F965-9CA0-46ED-BE7C-A4B08A672B20}" destId="{A0C3D880-8402-44BA-AA82-0F4D4BEA0356}" srcOrd="0" destOrd="0" presId="urn:microsoft.com/office/officeart/2005/8/layout/chevron2"/>
    <dgm:cxn modelId="{DF9F99F9-E9AB-4CD5-AD6F-8C2565836690}" type="presOf" srcId="{37C7D73B-6887-4F43-B832-BC8B6F8D6983}" destId="{A446105B-10B8-4348-AEB7-EB7BE6EF6AF4}" srcOrd="0" destOrd="0" presId="urn:microsoft.com/office/officeart/2005/8/layout/chevron2"/>
    <dgm:cxn modelId="{B5E6F963-35C0-4A94-BDEE-20386E25F23E}" type="presParOf" srcId="{FD7201CF-B154-4554-A2DA-1F0978736D43}" destId="{EF2CF4E7-6F3F-4551-996F-7F2A59ABB204}" srcOrd="0" destOrd="0" presId="urn:microsoft.com/office/officeart/2005/8/layout/chevron2"/>
    <dgm:cxn modelId="{2FD5FA60-B2C7-496F-9724-59F8805C24D0}" type="presParOf" srcId="{EF2CF4E7-6F3F-4551-996F-7F2A59ABB204}" destId="{A446105B-10B8-4348-AEB7-EB7BE6EF6AF4}" srcOrd="0" destOrd="0" presId="urn:microsoft.com/office/officeart/2005/8/layout/chevron2"/>
    <dgm:cxn modelId="{A7FBFC12-FA75-4D8C-85DB-ACA967E0F1C1}" type="presParOf" srcId="{EF2CF4E7-6F3F-4551-996F-7F2A59ABB204}" destId="{A0C3D880-8402-44BA-AA82-0F4D4BEA03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62505F-595B-4ED6-A419-401D7A8B24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7C7D73B-6887-4F43-B832-BC8B6F8D6983}">
      <dgm:prSet phldrT="[Texto]" phldr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endParaRPr lang="es-MX" dirty="0"/>
        </a:p>
      </dgm:t>
    </dgm:pt>
    <dgm:pt modelId="{9AE305A2-F47A-4D45-8305-5CBD5433BB2D}" type="parTrans" cxnId="{BF6EC62E-8F8D-4B95-BAE1-D07039264428}">
      <dgm:prSet/>
      <dgm:spPr/>
      <dgm:t>
        <a:bodyPr/>
        <a:lstStyle/>
        <a:p>
          <a:endParaRPr lang="es-MX"/>
        </a:p>
      </dgm:t>
    </dgm:pt>
    <dgm:pt modelId="{F5CB0028-0AFE-479C-A385-60DFA9BD0447}" type="sibTrans" cxnId="{BF6EC62E-8F8D-4B95-BAE1-D07039264428}">
      <dgm:prSet/>
      <dgm:spPr/>
      <dgm:t>
        <a:bodyPr/>
        <a:lstStyle/>
        <a:p>
          <a:endParaRPr lang="es-MX"/>
        </a:p>
      </dgm:t>
    </dgm:pt>
    <dgm:pt modelId="{AFF0F965-9CA0-46ED-BE7C-A4B08A672B20}">
      <dgm:prSet phldrT="[Tex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s-MX" sz="3200" b="1" dirty="0" smtClean="0">
              <a:latin typeface="Arial Narrow" pitchFamily="34" charset="0"/>
            </a:rPr>
            <a:t>Información para la Toma de Decisiones</a:t>
          </a:r>
          <a:endParaRPr lang="es-MX" sz="3200" b="1" dirty="0">
            <a:latin typeface="Arial Narrow" pitchFamily="34" charset="0"/>
          </a:endParaRPr>
        </a:p>
      </dgm:t>
    </dgm:pt>
    <dgm:pt modelId="{57B393A2-56BC-4C45-8A2F-39602A3F2DEB}" type="parTrans" cxnId="{7CFEC2A8-397A-4287-B458-B36253E1E01A}">
      <dgm:prSet/>
      <dgm:spPr/>
      <dgm:t>
        <a:bodyPr/>
        <a:lstStyle/>
        <a:p>
          <a:endParaRPr lang="es-MX"/>
        </a:p>
      </dgm:t>
    </dgm:pt>
    <dgm:pt modelId="{CC0F6F1B-0941-48D8-B48C-5054DD150A2E}" type="sibTrans" cxnId="{7CFEC2A8-397A-4287-B458-B36253E1E01A}">
      <dgm:prSet/>
      <dgm:spPr/>
      <dgm:t>
        <a:bodyPr/>
        <a:lstStyle/>
        <a:p>
          <a:endParaRPr lang="es-MX"/>
        </a:p>
      </dgm:t>
    </dgm:pt>
    <dgm:pt modelId="{FD7201CF-B154-4554-A2DA-1F0978736D43}" type="pres">
      <dgm:prSet presAssocID="{7D62505F-595B-4ED6-A419-401D7A8B2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F2CF4E7-6F3F-4551-996F-7F2A59ABB204}" type="pres">
      <dgm:prSet presAssocID="{37C7D73B-6887-4F43-B832-BC8B6F8D6983}" presName="composite" presStyleCnt="0"/>
      <dgm:spPr/>
    </dgm:pt>
    <dgm:pt modelId="{A446105B-10B8-4348-AEB7-EB7BE6EF6AF4}" type="pres">
      <dgm:prSet presAssocID="{37C7D73B-6887-4F43-B832-BC8B6F8D6983}" presName="parentText" presStyleLbl="alignNode1" presStyleIdx="0" presStyleCnt="1" custLinFactNeighborX="-1300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C3D880-8402-44BA-AA82-0F4D4BEA0356}" type="pres">
      <dgm:prSet presAssocID="{37C7D73B-6887-4F43-B832-BC8B6F8D6983}" presName="descendantText" presStyleLbl="alignAcc1" presStyleIdx="0" presStyleCnt="1" custScaleX="976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F6EC62E-8F8D-4B95-BAE1-D07039264428}" srcId="{7D62505F-595B-4ED6-A419-401D7A8B2431}" destId="{37C7D73B-6887-4F43-B832-BC8B6F8D6983}" srcOrd="0" destOrd="0" parTransId="{9AE305A2-F47A-4D45-8305-5CBD5433BB2D}" sibTransId="{F5CB0028-0AFE-479C-A385-60DFA9BD0447}"/>
    <dgm:cxn modelId="{27A321EF-05B7-44CF-BAF8-658C295BDC4B}" type="presOf" srcId="{37C7D73B-6887-4F43-B832-BC8B6F8D6983}" destId="{A446105B-10B8-4348-AEB7-EB7BE6EF6AF4}" srcOrd="0" destOrd="0" presId="urn:microsoft.com/office/officeart/2005/8/layout/chevron2"/>
    <dgm:cxn modelId="{10C00486-32CF-4CE6-B1CB-869ECA067411}" type="presOf" srcId="{7D62505F-595B-4ED6-A419-401D7A8B2431}" destId="{FD7201CF-B154-4554-A2DA-1F0978736D43}" srcOrd="0" destOrd="0" presId="urn:microsoft.com/office/officeart/2005/8/layout/chevron2"/>
    <dgm:cxn modelId="{7CFEC2A8-397A-4287-B458-B36253E1E01A}" srcId="{37C7D73B-6887-4F43-B832-BC8B6F8D6983}" destId="{AFF0F965-9CA0-46ED-BE7C-A4B08A672B20}" srcOrd="0" destOrd="0" parTransId="{57B393A2-56BC-4C45-8A2F-39602A3F2DEB}" sibTransId="{CC0F6F1B-0941-48D8-B48C-5054DD150A2E}"/>
    <dgm:cxn modelId="{DDA78DAF-6FB2-4DFC-9085-514D9096805D}" type="presOf" srcId="{AFF0F965-9CA0-46ED-BE7C-A4B08A672B20}" destId="{A0C3D880-8402-44BA-AA82-0F4D4BEA0356}" srcOrd="0" destOrd="0" presId="urn:microsoft.com/office/officeart/2005/8/layout/chevron2"/>
    <dgm:cxn modelId="{41D94E23-A675-442C-8163-557B41E192EE}" type="presParOf" srcId="{FD7201CF-B154-4554-A2DA-1F0978736D43}" destId="{EF2CF4E7-6F3F-4551-996F-7F2A59ABB204}" srcOrd="0" destOrd="0" presId="urn:microsoft.com/office/officeart/2005/8/layout/chevron2"/>
    <dgm:cxn modelId="{A18306AD-ED07-4D4E-8966-4435C02A4196}" type="presParOf" srcId="{EF2CF4E7-6F3F-4551-996F-7F2A59ABB204}" destId="{A446105B-10B8-4348-AEB7-EB7BE6EF6AF4}" srcOrd="0" destOrd="0" presId="urn:microsoft.com/office/officeart/2005/8/layout/chevron2"/>
    <dgm:cxn modelId="{8B3EB8A5-499C-47EA-BCEC-9F11956F7CAF}" type="presParOf" srcId="{EF2CF4E7-6F3F-4551-996F-7F2A59ABB204}" destId="{A0C3D880-8402-44BA-AA82-0F4D4BEA03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5C46CF-8852-4F64-B343-311D2BF1F2A8}">
      <dsp:nvSpPr>
        <dsp:cNvPr id="0" name=""/>
        <dsp:cNvSpPr/>
      </dsp:nvSpPr>
      <dsp:spPr>
        <a:xfrm rot="5400000">
          <a:off x="-73098" y="121771"/>
          <a:ext cx="791279" cy="553895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 rot="5400000">
        <a:off x="-73098" y="121771"/>
        <a:ext cx="791279" cy="553895"/>
      </dsp:txXfrm>
    </dsp:sp>
    <dsp:sp modelId="{183B0352-727D-48C8-AC69-DA271F1ACAB3}">
      <dsp:nvSpPr>
        <dsp:cNvPr id="0" name=""/>
        <dsp:cNvSpPr/>
      </dsp:nvSpPr>
      <dsp:spPr>
        <a:xfrm rot="5400000">
          <a:off x="4313847" y="-3620092"/>
          <a:ext cx="514331" cy="77606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Evaluación orientada hacia los objetivos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3847" y="-3620092"/>
        <a:ext cx="514331" cy="7760676"/>
      </dsp:txXfrm>
    </dsp:sp>
    <dsp:sp modelId="{A446105B-10B8-4348-AEB7-EB7BE6EF6AF4}">
      <dsp:nvSpPr>
        <dsp:cNvPr id="0" name=""/>
        <dsp:cNvSpPr/>
      </dsp:nvSpPr>
      <dsp:spPr>
        <a:xfrm rot="5400000">
          <a:off x="-118691" y="828958"/>
          <a:ext cx="791279" cy="553895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 dirty="0"/>
        </a:p>
      </dsp:txBody>
      <dsp:txXfrm rot="5400000">
        <a:off x="-118691" y="828958"/>
        <a:ext cx="791279" cy="553895"/>
      </dsp:txXfrm>
    </dsp:sp>
    <dsp:sp modelId="{A0C3D880-8402-44BA-AA82-0F4D4BEA0356}">
      <dsp:nvSpPr>
        <dsp:cNvPr id="0" name=""/>
        <dsp:cNvSpPr/>
      </dsp:nvSpPr>
      <dsp:spPr>
        <a:xfrm rot="5400000">
          <a:off x="4313847" y="-2909649"/>
          <a:ext cx="514331" cy="77541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solidFill>
                <a:srgbClr val="FF0000"/>
              </a:solidFill>
              <a:latin typeface="Arial Narrow" pitchFamily="34" charset="0"/>
            </a:rPr>
            <a:t>Información para la Toma de Decisiones</a:t>
          </a:r>
          <a:endParaRPr lang="es-MX" sz="3200" b="1" kern="1200" dirty="0">
            <a:solidFill>
              <a:srgbClr val="FF0000"/>
            </a:solidFill>
            <a:latin typeface="Arial Narrow" pitchFamily="34" charset="0"/>
          </a:endParaRPr>
        </a:p>
      </dsp:txBody>
      <dsp:txXfrm rot="5400000">
        <a:off x="4313847" y="-2909649"/>
        <a:ext cx="514331" cy="7754162"/>
      </dsp:txXfrm>
    </dsp:sp>
    <dsp:sp modelId="{4DD01B34-6DA8-4F63-BB8E-6A909BD78995}">
      <dsp:nvSpPr>
        <dsp:cNvPr id="0" name=""/>
        <dsp:cNvSpPr/>
      </dsp:nvSpPr>
      <dsp:spPr>
        <a:xfrm rot="5400000">
          <a:off x="-73098" y="1536145"/>
          <a:ext cx="791279" cy="553895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 dirty="0"/>
        </a:p>
      </dsp:txBody>
      <dsp:txXfrm rot="5400000">
        <a:off x="-73098" y="1536145"/>
        <a:ext cx="791279" cy="553895"/>
      </dsp:txXfrm>
    </dsp:sp>
    <dsp:sp modelId="{4CDC2FCE-B121-49C4-A265-2CDAA48461BA}">
      <dsp:nvSpPr>
        <dsp:cNvPr id="0" name=""/>
        <dsp:cNvSpPr/>
      </dsp:nvSpPr>
      <dsp:spPr>
        <a:xfrm rot="5400000">
          <a:off x="4313847" y="-2202462"/>
          <a:ext cx="514331" cy="77541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Evaluación orientada al consumidor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3847" y="-2202462"/>
        <a:ext cx="514331" cy="7754162"/>
      </dsp:txXfrm>
    </dsp:sp>
    <dsp:sp modelId="{7E9B4B59-33B7-4CB6-A6CF-1A5F8294F120}">
      <dsp:nvSpPr>
        <dsp:cNvPr id="0" name=""/>
        <dsp:cNvSpPr/>
      </dsp:nvSpPr>
      <dsp:spPr>
        <a:xfrm rot="5400000">
          <a:off x="-73098" y="2243332"/>
          <a:ext cx="791279" cy="553895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 dirty="0"/>
        </a:p>
      </dsp:txBody>
      <dsp:txXfrm rot="5400000">
        <a:off x="-73098" y="2243332"/>
        <a:ext cx="791279" cy="553895"/>
      </dsp:txXfrm>
    </dsp:sp>
    <dsp:sp modelId="{12368947-B0DA-4638-A976-DFC9500FB050}">
      <dsp:nvSpPr>
        <dsp:cNvPr id="0" name=""/>
        <dsp:cNvSpPr/>
      </dsp:nvSpPr>
      <dsp:spPr>
        <a:xfrm rot="5400000">
          <a:off x="4313847" y="-1495553"/>
          <a:ext cx="514331" cy="77547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solidFill>
                <a:srgbClr val="FF0000"/>
              </a:solidFill>
              <a:latin typeface="Arial Narrow" pitchFamily="34" charset="0"/>
            </a:rPr>
            <a:t>Evaluación centrada en el Cliente</a:t>
          </a:r>
          <a:endParaRPr lang="es-MX" sz="3200" b="1" kern="1200" dirty="0">
            <a:solidFill>
              <a:srgbClr val="FF0000"/>
            </a:solidFill>
            <a:latin typeface="Arial Narrow" pitchFamily="34" charset="0"/>
          </a:endParaRPr>
        </a:p>
      </dsp:txBody>
      <dsp:txXfrm rot="5400000">
        <a:off x="4313847" y="-1495553"/>
        <a:ext cx="514331" cy="7754718"/>
      </dsp:txXfrm>
    </dsp:sp>
    <dsp:sp modelId="{7AC9E0FF-E873-4531-915B-0B27D27DB3EA}">
      <dsp:nvSpPr>
        <dsp:cNvPr id="0" name=""/>
        <dsp:cNvSpPr/>
      </dsp:nvSpPr>
      <dsp:spPr>
        <a:xfrm rot="5400000">
          <a:off x="-73098" y="2950519"/>
          <a:ext cx="791279" cy="553895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 dirty="0"/>
        </a:p>
      </dsp:txBody>
      <dsp:txXfrm rot="5400000">
        <a:off x="-73098" y="2950519"/>
        <a:ext cx="791279" cy="553895"/>
      </dsp:txXfrm>
    </dsp:sp>
    <dsp:sp modelId="{6AAFD27A-72D9-4879-9446-4E3A2D941C6B}">
      <dsp:nvSpPr>
        <dsp:cNvPr id="0" name=""/>
        <dsp:cNvSpPr/>
      </dsp:nvSpPr>
      <dsp:spPr>
        <a:xfrm rot="5400000">
          <a:off x="4313847" y="-788366"/>
          <a:ext cx="514331" cy="77547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Evaluación iluminativa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3847" y="-788366"/>
        <a:ext cx="514331" cy="7754718"/>
      </dsp:txXfrm>
    </dsp:sp>
    <dsp:sp modelId="{1B7E5652-9B17-4C94-84E8-A1342E1249DC}">
      <dsp:nvSpPr>
        <dsp:cNvPr id="0" name=""/>
        <dsp:cNvSpPr/>
      </dsp:nvSpPr>
      <dsp:spPr>
        <a:xfrm rot="5400000">
          <a:off x="-73098" y="3657706"/>
          <a:ext cx="791279" cy="553895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 dirty="0"/>
        </a:p>
      </dsp:txBody>
      <dsp:txXfrm rot="5400000">
        <a:off x="-73098" y="3657706"/>
        <a:ext cx="791279" cy="553895"/>
      </dsp:txXfrm>
    </dsp:sp>
    <dsp:sp modelId="{AF651A4D-06EF-4A9E-BAE4-B356D74D64DD}">
      <dsp:nvSpPr>
        <dsp:cNvPr id="0" name=""/>
        <dsp:cNvSpPr/>
      </dsp:nvSpPr>
      <dsp:spPr>
        <a:xfrm rot="5400000">
          <a:off x="4313847" y="-81179"/>
          <a:ext cx="514331" cy="77547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solidFill>
                <a:srgbClr val="FF0000"/>
              </a:solidFill>
              <a:latin typeface="Arial Narrow" pitchFamily="34" charset="0"/>
            </a:rPr>
            <a:t>Evaluación como Crítica Artística</a:t>
          </a:r>
          <a:endParaRPr lang="es-MX" sz="3200" b="1" kern="1200" dirty="0">
            <a:solidFill>
              <a:srgbClr val="FF0000"/>
            </a:solidFill>
            <a:latin typeface="Arial Narrow" pitchFamily="34" charset="0"/>
          </a:endParaRPr>
        </a:p>
      </dsp:txBody>
      <dsp:txXfrm rot="5400000">
        <a:off x="4313847" y="-81179"/>
        <a:ext cx="514331" cy="7754718"/>
      </dsp:txXfrm>
    </dsp:sp>
    <dsp:sp modelId="{7F15C94F-3F93-49A4-88E1-8AFCAB1BE7D3}">
      <dsp:nvSpPr>
        <dsp:cNvPr id="0" name=""/>
        <dsp:cNvSpPr/>
      </dsp:nvSpPr>
      <dsp:spPr>
        <a:xfrm rot="5400000">
          <a:off x="-73098" y="4364893"/>
          <a:ext cx="791279" cy="553895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 dirty="0"/>
        </a:p>
      </dsp:txBody>
      <dsp:txXfrm rot="5400000">
        <a:off x="-73098" y="4364893"/>
        <a:ext cx="791279" cy="553895"/>
      </dsp:txXfrm>
    </dsp:sp>
    <dsp:sp modelId="{0AC90142-5A34-4908-8509-9AAEEB80E09A}">
      <dsp:nvSpPr>
        <dsp:cNvPr id="0" name=""/>
        <dsp:cNvSpPr/>
      </dsp:nvSpPr>
      <dsp:spPr>
        <a:xfrm rot="5400000">
          <a:off x="4313847" y="626007"/>
          <a:ext cx="514331" cy="77547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Evaluación como Investigación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3847" y="626007"/>
        <a:ext cx="514331" cy="775471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46105B-10B8-4348-AEB7-EB7BE6EF6AF4}">
      <dsp:nvSpPr>
        <dsp:cNvPr id="0" name=""/>
        <dsp:cNvSpPr/>
      </dsp:nvSpPr>
      <dsp:spPr>
        <a:xfrm rot="5400000">
          <a:off x="-151216" y="151216"/>
          <a:ext cx="1008112" cy="70567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 dirty="0"/>
        </a:p>
      </dsp:txBody>
      <dsp:txXfrm rot="5400000">
        <a:off x="-151216" y="151216"/>
        <a:ext cx="1008112" cy="705678"/>
      </dsp:txXfrm>
    </dsp:sp>
    <dsp:sp modelId="{A0C3D880-8402-44BA-AA82-0F4D4BEA0356}">
      <dsp:nvSpPr>
        <dsp:cNvPr id="0" name=""/>
        <dsp:cNvSpPr/>
      </dsp:nvSpPr>
      <dsp:spPr>
        <a:xfrm rot="5400000">
          <a:off x="4319993" y="-3475358"/>
          <a:ext cx="655272" cy="7605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Información para la Toma de Decisiones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9993" y="-3475358"/>
        <a:ext cx="655272" cy="760598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46105B-10B8-4348-AEB7-EB7BE6EF6AF4}">
      <dsp:nvSpPr>
        <dsp:cNvPr id="0" name=""/>
        <dsp:cNvSpPr/>
      </dsp:nvSpPr>
      <dsp:spPr>
        <a:xfrm rot="5400000">
          <a:off x="-151216" y="151216"/>
          <a:ext cx="1008112" cy="70567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 dirty="0"/>
        </a:p>
      </dsp:txBody>
      <dsp:txXfrm rot="5400000">
        <a:off x="-151216" y="151216"/>
        <a:ext cx="1008112" cy="705678"/>
      </dsp:txXfrm>
    </dsp:sp>
    <dsp:sp modelId="{A0C3D880-8402-44BA-AA82-0F4D4BEA0356}">
      <dsp:nvSpPr>
        <dsp:cNvPr id="0" name=""/>
        <dsp:cNvSpPr/>
      </dsp:nvSpPr>
      <dsp:spPr>
        <a:xfrm rot="5400000">
          <a:off x="4319993" y="-3475358"/>
          <a:ext cx="655272" cy="7605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Información para la Toma de Decisiones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9993" y="-3475358"/>
        <a:ext cx="655272" cy="760598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46105B-10B8-4348-AEB7-EB7BE6EF6AF4}">
      <dsp:nvSpPr>
        <dsp:cNvPr id="0" name=""/>
        <dsp:cNvSpPr/>
      </dsp:nvSpPr>
      <dsp:spPr>
        <a:xfrm rot="5400000">
          <a:off x="-151216" y="151216"/>
          <a:ext cx="1008112" cy="70567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 dirty="0"/>
        </a:p>
      </dsp:txBody>
      <dsp:txXfrm rot="5400000">
        <a:off x="-151216" y="151216"/>
        <a:ext cx="1008112" cy="705678"/>
      </dsp:txXfrm>
    </dsp:sp>
    <dsp:sp modelId="{A0C3D880-8402-44BA-AA82-0F4D4BEA0356}">
      <dsp:nvSpPr>
        <dsp:cNvPr id="0" name=""/>
        <dsp:cNvSpPr/>
      </dsp:nvSpPr>
      <dsp:spPr>
        <a:xfrm rot="5400000">
          <a:off x="4319993" y="-3475358"/>
          <a:ext cx="655272" cy="7605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Información para la Toma de Decisiones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9993" y="-3475358"/>
        <a:ext cx="655272" cy="760598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C6814D-A656-4C60-857C-9E013F05F563}">
      <dsp:nvSpPr>
        <dsp:cNvPr id="0" name=""/>
        <dsp:cNvSpPr/>
      </dsp:nvSpPr>
      <dsp:spPr>
        <a:xfrm>
          <a:off x="2" y="0"/>
          <a:ext cx="8568947" cy="4064000"/>
        </a:xfrm>
        <a:prstGeom prst="rightArrow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B4978-B310-4615-BAFA-030E3D952D97}">
      <dsp:nvSpPr>
        <dsp:cNvPr id="0" name=""/>
        <dsp:cNvSpPr/>
      </dsp:nvSpPr>
      <dsp:spPr>
        <a:xfrm>
          <a:off x="1484" y="1219199"/>
          <a:ext cx="1976434" cy="162560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smtClean="0"/>
            <a:t>Contexto</a:t>
          </a:r>
          <a:endParaRPr lang="es-MX" sz="3200" b="1" kern="1200" dirty="0"/>
        </a:p>
      </dsp:txBody>
      <dsp:txXfrm>
        <a:off x="1484" y="1219199"/>
        <a:ext cx="1976434" cy="1625600"/>
      </dsp:txXfrm>
    </dsp:sp>
    <dsp:sp modelId="{E5B0AD07-A115-4256-8382-A68088A617B2}">
      <dsp:nvSpPr>
        <dsp:cNvPr id="0" name=""/>
        <dsp:cNvSpPr/>
      </dsp:nvSpPr>
      <dsp:spPr>
        <a:xfrm>
          <a:off x="2198000" y="1219199"/>
          <a:ext cx="1976434" cy="1625600"/>
        </a:xfrm>
        <a:prstGeom prst="roundRect">
          <a:avLst/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smtClean="0"/>
            <a:t>Insumo</a:t>
          </a:r>
          <a:endParaRPr lang="es-MX" sz="3200" b="1" kern="1200" dirty="0"/>
        </a:p>
      </dsp:txBody>
      <dsp:txXfrm>
        <a:off x="2198000" y="1219199"/>
        <a:ext cx="1976434" cy="1625600"/>
      </dsp:txXfrm>
    </dsp:sp>
    <dsp:sp modelId="{8D4E584A-6FC7-4F49-B285-220E4ABAC3D6}">
      <dsp:nvSpPr>
        <dsp:cNvPr id="0" name=""/>
        <dsp:cNvSpPr/>
      </dsp:nvSpPr>
      <dsp:spPr>
        <a:xfrm>
          <a:off x="4394516" y="1219199"/>
          <a:ext cx="1976434" cy="16256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smtClean="0"/>
            <a:t>Proceso</a:t>
          </a:r>
          <a:endParaRPr lang="es-MX" sz="3200" b="1" kern="1200" dirty="0"/>
        </a:p>
      </dsp:txBody>
      <dsp:txXfrm>
        <a:off x="4394516" y="1219199"/>
        <a:ext cx="1976434" cy="1625600"/>
      </dsp:txXfrm>
    </dsp:sp>
    <dsp:sp modelId="{19818A18-1B9C-4D68-A22F-598F0026F656}">
      <dsp:nvSpPr>
        <dsp:cNvPr id="0" name=""/>
        <dsp:cNvSpPr/>
      </dsp:nvSpPr>
      <dsp:spPr>
        <a:xfrm>
          <a:off x="6592517" y="1219199"/>
          <a:ext cx="1976434" cy="162560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smtClean="0"/>
            <a:t>Producto</a:t>
          </a:r>
          <a:endParaRPr lang="es-MX" sz="3200" b="1" kern="1200" dirty="0"/>
        </a:p>
      </dsp:txBody>
      <dsp:txXfrm>
        <a:off x="6592517" y="1219199"/>
        <a:ext cx="1976434" cy="162560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46105B-10B8-4348-AEB7-EB7BE6EF6AF4}">
      <dsp:nvSpPr>
        <dsp:cNvPr id="0" name=""/>
        <dsp:cNvSpPr/>
      </dsp:nvSpPr>
      <dsp:spPr>
        <a:xfrm rot="5400000">
          <a:off x="-151216" y="151216"/>
          <a:ext cx="1008112" cy="70567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 dirty="0"/>
        </a:p>
      </dsp:txBody>
      <dsp:txXfrm rot="5400000">
        <a:off x="-151216" y="151216"/>
        <a:ext cx="1008112" cy="705678"/>
      </dsp:txXfrm>
    </dsp:sp>
    <dsp:sp modelId="{A0C3D880-8402-44BA-AA82-0F4D4BEA0356}">
      <dsp:nvSpPr>
        <dsp:cNvPr id="0" name=""/>
        <dsp:cNvSpPr/>
      </dsp:nvSpPr>
      <dsp:spPr>
        <a:xfrm rot="5400000">
          <a:off x="4319993" y="-3475358"/>
          <a:ext cx="655272" cy="7605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Información para la Toma de Decisiones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9993" y="-3475358"/>
        <a:ext cx="655272" cy="760598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46105B-10B8-4348-AEB7-EB7BE6EF6AF4}">
      <dsp:nvSpPr>
        <dsp:cNvPr id="0" name=""/>
        <dsp:cNvSpPr/>
      </dsp:nvSpPr>
      <dsp:spPr>
        <a:xfrm rot="5400000">
          <a:off x="-151216" y="151216"/>
          <a:ext cx="1008112" cy="70567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 dirty="0"/>
        </a:p>
      </dsp:txBody>
      <dsp:txXfrm rot="5400000">
        <a:off x="-151216" y="151216"/>
        <a:ext cx="1008112" cy="705678"/>
      </dsp:txXfrm>
    </dsp:sp>
    <dsp:sp modelId="{A0C3D880-8402-44BA-AA82-0F4D4BEA0356}">
      <dsp:nvSpPr>
        <dsp:cNvPr id="0" name=""/>
        <dsp:cNvSpPr/>
      </dsp:nvSpPr>
      <dsp:spPr>
        <a:xfrm rot="5400000">
          <a:off x="4319993" y="-3475358"/>
          <a:ext cx="655272" cy="7605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Información para la Toma de Decisiones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9993" y="-3475358"/>
        <a:ext cx="655272" cy="7605989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46105B-10B8-4348-AEB7-EB7BE6EF6AF4}">
      <dsp:nvSpPr>
        <dsp:cNvPr id="0" name=""/>
        <dsp:cNvSpPr/>
      </dsp:nvSpPr>
      <dsp:spPr>
        <a:xfrm rot="5400000">
          <a:off x="-151216" y="151216"/>
          <a:ext cx="1008112" cy="70567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 dirty="0"/>
        </a:p>
      </dsp:txBody>
      <dsp:txXfrm rot="5400000">
        <a:off x="-151216" y="151216"/>
        <a:ext cx="1008112" cy="705678"/>
      </dsp:txXfrm>
    </dsp:sp>
    <dsp:sp modelId="{A0C3D880-8402-44BA-AA82-0F4D4BEA0356}">
      <dsp:nvSpPr>
        <dsp:cNvPr id="0" name=""/>
        <dsp:cNvSpPr/>
      </dsp:nvSpPr>
      <dsp:spPr>
        <a:xfrm rot="5400000">
          <a:off x="4319993" y="-3475358"/>
          <a:ext cx="655272" cy="7605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Información para la Toma de Decisiones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9993" y="-3475358"/>
        <a:ext cx="655272" cy="7605989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46105B-10B8-4348-AEB7-EB7BE6EF6AF4}">
      <dsp:nvSpPr>
        <dsp:cNvPr id="0" name=""/>
        <dsp:cNvSpPr/>
      </dsp:nvSpPr>
      <dsp:spPr>
        <a:xfrm rot="5400000">
          <a:off x="-151216" y="151216"/>
          <a:ext cx="1008112" cy="70567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 dirty="0"/>
        </a:p>
      </dsp:txBody>
      <dsp:txXfrm rot="5400000">
        <a:off x="-151216" y="151216"/>
        <a:ext cx="1008112" cy="705678"/>
      </dsp:txXfrm>
    </dsp:sp>
    <dsp:sp modelId="{A0C3D880-8402-44BA-AA82-0F4D4BEA0356}">
      <dsp:nvSpPr>
        <dsp:cNvPr id="0" name=""/>
        <dsp:cNvSpPr/>
      </dsp:nvSpPr>
      <dsp:spPr>
        <a:xfrm rot="5400000">
          <a:off x="4319993" y="-3475358"/>
          <a:ext cx="655272" cy="7605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Información para la Toma de Decisiones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9993" y="-3475358"/>
        <a:ext cx="655272" cy="7605989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46105B-10B8-4348-AEB7-EB7BE6EF6AF4}">
      <dsp:nvSpPr>
        <dsp:cNvPr id="0" name=""/>
        <dsp:cNvSpPr/>
      </dsp:nvSpPr>
      <dsp:spPr>
        <a:xfrm rot="5400000">
          <a:off x="-151216" y="151216"/>
          <a:ext cx="1008112" cy="70567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 dirty="0"/>
        </a:p>
      </dsp:txBody>
      <dsp:txXfrm rot="5400000">
        <a:off x="-151216" y="151216"/>
        <a:ext cx="1008112" cy="705678"/>
      </dsp:txXfrm>
    </dsp:sp>
    <dsp:sp modelId="{A0C3D880-8402-44BA-AA82-0F4D4BEA0356}">
      <dsp:nvSpPr>
        <dsp:cNvPr id="0" name=""/>
        <dsp:cNvSpPr/>
      </dsp:nvSpPr>
      <dsp:spPr>
        <a:xfrm rot="5400000">
          <a:off x="4319993" y="-3475358"/>
          <a:ext cx="655272" cy="7605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Información para la Toma de Decisiones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9993" y="-3475358"/>
        <a:ext cx="655272" cy="7605989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46105B-10B8-4348-AEB7-EB7BE6EF6AF4}">
      <dsp:nvSpPr>
        <dsp:cNvPr id="0" name=""/>
        <dsp:cNvSpPr/>
      </dsp:nvSpPr>
      <dsp:spPr>
        <a:xfrm rot="5400000">
          <a:off x="-151216" y="151216"/>
          <a:ext cx="1008112" cy="70567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 dirty="0"/>
        </a:p>
      </dsp:txBody>
      <dsp:txXfrm rot="5400000">
        <a:off x="-151216" y="151216"/>
        <a:ext cx="1008112" cy="705678"/>
      </dsp:txXfrm>
    </dsp:sp>
    <dsp:sp modelId="{A0C3D880-8402-44BA-AA82-0F4D4BEA0356}">
      <dsp:nvSpPr>
        <dsp:cNvPr id="0" name=""/>
        <dsp:cNvSpPr/>
      </dsp:nvSpPr>
      <dsp:spPr>
        <a:xfrm rot="5400000">
          <a:off x="4319993" y="-3475358"/>
          <a:ext cx="655272" cy="7605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Información para la Toma de Decisiones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9993" y="-3475358"/>
        <a:ext cx="655272" cy="76059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5C46CF-8852-4F64-B343-311D2BF1F2A8}">
      <dsp:nvSpPr>
        <dsp:cNvPr id="0" name=""/>
        <dsp:cNvSpPr/>
      </dsp:nvSpPr>
      <dsp:spPr>
        <a:xfrm rot="5400000">
          <a:off x="-95404" y="140415"/>
          <a:ext cx="936104" cy="655272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/>
        </a:p>
      </dsp:txBody>
      <dsp:txXfrm rot="5400000">
        <a:off x="-95404" y="140415"/>
        <a:ext cx="936104" cy="655272"/>
      </dsp:txXfrm>
    </dsp:sp>
    <dsp:sp modelId="{183B0352-727D-48C8-AC69-DA271F1ACAB3}">
      <dsp:nvSpPr>
        <dsp:cNvPr id="0" name=""/>
        <dsp:cNvSpPr/>
      </dsp:nvSpPr>
      <dsp:spPr>
        <a:xfrm rot="5400000">
          <a:off x="4316885" y="-3526579"/>
          <a:ext cx="608467" cy="76616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Evaluación orientada hacia los objetivos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6885" y="-3526579"/>
        <a:ext cx="608467" cy="7661626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46105B-10B8-4348-AEB7-EB7BE6EF6AF4}">
      <dsp:nvSpPr>
        <dsp:cNvPr id="0" name=""/>
        <dsp:cNvSpPr/>
      </dsp:nvSpPr>
      <dsp:spPr>
        <a:xfrm rot="5400000">
          <a:off x="-151216" y="151216"/>
          <a:ext cx="1008112" cy="70567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 dirty="0"/>
        </a:p>
      </dsp:txBody>
      <dsp:txXfrm rot="5400000">
        <a:off x="-151216" y="151216"/>
        <a:ext cx="1008112" cy="705678"/>
      </dsp:txXfrm>
    </dsp:sp>
    <dsp:sp modelId="{A0C3D880-8402-44BA-AA82-0F4D4BEA0356}">
      <dsp:nvSpPr>
        <dsp:cNvPr id="0" name=""/>
        <dsp:cNvSpPr/>
      </dsp:nvSpPr>
      <dsp:spPr>
        <a:xfrm rot="5400000">
          <a:off x="4319993" y="-3475358"/>
          <a:ext cx="655272" cy="7605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Información para la Toma de Decisiones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9993" y="-3475358"/>
        <a:ext cx="655272" cy="7605989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D01B34-6DA8-4F63-BB8E-6A909BD78995}">
      <dsp:nvSpPr>
        <dsp:cNvPr id="0" name=""/>
        <dsp:cNvSpPr/>
      </dsp:nvSpPr>
      <dsp:spPr>
        <a:xfrm rot="5400000">
          <a:off x="-93796" y="140415"/>
          <a:ext cx="936104" cy="655272"/>
        </a:xfrm>
        <a:prstGeom prst="chevron">
          <a:avLst/>
        </a:prstGeom>
        <a:solidFill>
          <a:srgbClr val="00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/>
        </a:p>
      </dsp:txBody>
      <dsp:txXfrm rot="5400000">
        <a:off x="-93796" y="140415"/>
        <a:ext cx="936104" cy="655272"/>
      </dsp:txXfrm>
    </dsp:sp>
    <dsp:sp modelId="{4CDC2FCE-B121-49C4-A265-2CDAA48461BA}">
      <dsp:nvSpPr>
        <dsp:cNvPr id="0" name=""/>
        <dsp:cNvSpPr/>
      </dsp:nvSpPr>
      <dsp:spPr>
        <a:xfrm rot="5400000">
          <a:off x="4318493" y="-3523364"/>
          <a:ext cx="608467" cy="7655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Evaluación orientada al consumidor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8493" y="-3523364"/>
        <a:ext cx="608467" cy="7655196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D01B34-6DA8-4F63-BB8E-6A909BD78995}">
      <dsp:nvSpPr>
        <dsp:cNvPr id="0" name=""/>
        <dsp:cNvSpPr/>
      </dsp:nvSpPr>
      <dsp:spPr>
        <a:xfrm rot="5400000">
          <a:off x="-93796" y="140415"/>
          <a:ext cx="936104" cy="655272"/>
        </a:xfrm>
        <a:prstGeom prst="chevron">
          <a:avLst/>
        </a:prstGeom>
        <a:solidFill>
          <a:srgbClr val="00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/>
        </a:p>
      </dsp:txBody>
      <dsp:txXfrm rot="5400000">
        <a:off x="-93796" y="140415"/>
        <a:ext cx="936104" cy="655272"/>
      </dsp:txXfrm>
    </dsp:sp>
    <dsp:sp modelId="{4CDC2FCE-B121-49C4-A265-2CDAA48461BA}">
      <dsp:nvSpPr>
        <dsp:cNvPr id="0" name=""/>
        <dsp:cNvSpPr/>
      </dsp:nvSpPr>
      <dsp:spPr>
        <a:xfrm rot="5400000">
          <a:off x="4318493" y="-3523364"/>
          <a:ext cx="608467" cy="7655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Evaluación orientada al consumidor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8493" y="-3523364"/>
        <a:ext cx="608467" cy="7655196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D01B34-6DA8-4F63-BB8E-6A909BD78995}">
      <dsp:nvSpPr>
        <dsp:cNvPr id="0" name=""/>
        <dsp:cNvSpPr/>
      </dsp:nvSpPr>
      <dsp:spPr>
        <a:xfrm rot="5400000">
          <a:off x="-93796" y="140415"/>
          <a:ext cx="936104" cy="655272"/>
        </a:xfrm>
        <a:prstGeom prst="chevron">
          <a:avLst/>
        </a:prstGeom>
        <a:solidFill>
          <a:srgbClr val="00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/>
        </a:p>
      </dsp:txBody>
      <dsp:txXfrm rot="5400000">
        <a:off x="-93796" y="140415"/>
        <a:ext cx="936104" cy="655272"/>
      </dsp:txXfrm>
    </dsp:sp>
    <dsp:sp modelId="{4CDC2FCE-B121-49C4-A265-2CDAA48461BA}">
      <dsp:nvSpPr>
        <dsp:cNvPr id="0" name=""/>
        <dsp:cNvSpPr/>
      </dsp:nvSpPr>
      <dsp:spPr>
        <a:xfrm rot="5400000">
          <a:off x="4318493" y="-3523364"/>
          <a:ext cx="608467" cy="7655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Evaluación orientada al consumidor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8493" y="-3523364"/>
        <a:ext cx="608467" cy="7655196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D01B34-6DA8-4F63-BB8E-6A909BD78995}">
      <dsp:nvSpPr>
        <dsp:cNvPr id="0" name=""/>
        <dsp:cNvSpPr/>
      </dsp:nvSpPr>
      <dsp:spPr>
        <a:xfrm rot="5400000">
          <a:off x="-93796" y="140415"/>
          <a:ext cx="936104" cy="655272"/>
        </a:xfrm>
        <a:prstGeom prst="chevron">
          <a:avLst/>
        </a:prstGeom>
        <a:solidFill>
          <a:srgbClr val="00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/>
        </a:p>
      </dsp:txBody>
      <dsp:txXfrm rot="5400000">
        <a:off x="-93796" y="140415"/>
        <a:ext cx="936104" cy="655272"/>
      </dsp:txXfrm>
    </dsp:sp>
    <dsp:sp modelId="{4CDC2FCE-B121-49C4-A265-2CDAA48461BA}">
      <dsp:nvSpPr>
        <dsp:cNvPr id="0" name=""/>
        <dsp:cNvSpPr/>
      </dsp:nvSpPr>
      <dsp:spPr>
        <a:xfrm rot="5400000">
          <a:off x="4318493" y="-3523364"/>
          <a:ext cx="608467" cy="7655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Evaluación orientada al consumidor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8493" y="-3523364"/>
        <a:ext cx="608467" cy="7655196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D01B34-6DA8-4F63-BB8E-6A909BD78995}">
      <dsp:nvSpPr>
        <dsp:cNvPr id="0" name=""/>
        <dsp:cNvSpPr/>
      </dsp:nvSpPr>
      <dsp:spPr>
        <a:xfrm rot="5400000">
          <a:off x="-93796" y="140415"/>
          <a:ext cx="936104" cy="655272"/>
        </a:xfrm>
        <a:prstGeom prst="chevron">
          <a:avLst/>
        </a:prstGeom>
        <a:solidFill>
          <a:srgbClr val="00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/>
        </a:p>
      </dsp:txBody>
      <dsp:txXfrm rot="5400000">
        <a:off x="-93796" y="140415"/>
        <a:ext cx="936104" cy="655272"/>
      </dsp:txXfrm>
    </dsp:sp>
    <dsp:sp modelId="{4CDC2FCE-B121-49C4-A265-2CDAA48461BA}">
      <dsp:nvSpPr>
        <dsp:cNvPr id="0" name=""/>
        <dsp:cNvSpPr/>
      </dsp:nvSpPr>
      <dsp:spPr>
        <a:xfrm rot="5400000">
          <a:off x="4318493" y="-3523364"/>
          <a:ext cx="608467" cy="7655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Evaluación orientada al consumidor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8493" y="-3523364"/>
        <a:ext cx="608467" cy="7655196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9B4B59-33B7-4CB6-A6CF-1A5F8294F120}">
      <dsp:nvSpPr>
        <dsp:cNvPr id="0" name=""/>
        <dsp:cNvSpPr/>
      </dsp:nvSpPr>
      <dsp:spPr>
        <a:xfrm rot="5400000">
          <a:off x="-93934" y="140415"/>
          <a:ext cx="936104" cy="655272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/>
        </a:p>
      </dsp:txBody>
      <dsp:txXfrm rot="5400000">
        <a:off x="-93934" y="140415"/>
        <a:ext cx="936104" cy="655272"/>
      </dsp:txXfrm>
    </dsp:sp>
    <dsp:sp modelId="{12368947-B0DA-4638-A976-DFC9500FB050}">
      <dsp:nvSpPr>
        <dsp:cNvPr id="0" name=""/>
        <dsp:cNvSpPr/>
      </dsp:nvSpPr>
      <dsp:spPr>
        <a:xfrm rot="5400000">
          <a:off x="4318356" y="-3523638"/>
          <a:ext cx="608467" cy="7655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Evaluación centrada en el Cliente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8356" y="-3523638"/>
        <a:ext cx="608467" cy="7655745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9B4B59-33B7-4CB6-A6CF-1A5F8294F120}">
      <dsp:nvSpPr>
        <dsp:cNvPr id="0" name=""/>
        <dsp:cNvSpPr/>
      </dsp:nvSpPr>
      <dsp:spPr>
        <a:xfrm rot="5400000">
          <a:off x="-93934" y="140415"/>
          <a:ext cx="936104" cy="655272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/>
        </a:p>
      </dsp:txBody>
      <dsp:txXfrm rot="5400000">
        <a:off x="-93934" y="140415"/>
        <a:ext cx="936104" cy="655272"/>
      </dsp:txXfrm>
    </dsp:sp>
    <dsp:sp modelId="{12368947-B0DA-4638-A976-DFC9500FB050}">
      <dsp:nvSpPr>
        <dsp:cNvPr id="0" name=""/>
        <dsp:cNvSpPr/>
      </dsp:nvSpPr>
      <dsp:spPr>
        <a:xfrm rot="5400000">
          <a:off x="4318356" y="-3523638"/>
          <a:ext cx="608467" cy="7655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Evaluación centrada en el Cliente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8356" y="-3523638"/>
        <a:ext cx="608467" cy="7655745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9B4B59-33B7-4CB6-A6CF-1A5F8294F120}">
      <dsp:nvSpPr>
        <dsp:cNvPr id="0" name=""/>
        <dsp:cNvSpPr/>
      </dsp:nvSpPr>
      <dsp:spPr>
        <a:xfrm rot="5400000">
          <a:off x="-93934" y="140415"/>
          <a:ext cx="936104" cy="655272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/>
        </a:p>
      </dsp:txBody>
      <dsp:txXfrm rot="5400000">
        <a:off x="-93934" y="140415"/>
        <a:ext cx="936104" cy="655272"/>
      </dsp:txXfrm>
    </dsp:sp>
    <dsp:sp modelId="{12368947-B0DA-4638-A976-DFC9500FB050}">
      <dsp:nvSpPr>
        <dsp:cNvPr id="0" name=""/>
        <dsp:cNvSpPr/>
      </dsp:nvSpPr>
      <dsp:spPr>
        <a:xfrm rot="5400000">
          <a:off x="4318356" y="-3523638"/>
          <a:ext cx="608467" cy="7655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Evaluación centrada en el Cliente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8356" y="-3523638"/>
        <a:ext cx="608467" cy="76557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5C46CF-8852-4F64-B343-311D2BF1F2A8}">
      <dsp:nvSpPr>
        <dsp:cNvPr id="0" name=""/>
        <dsp:cNvSpPr/>
      </dsp:nvSpPr>
      <dsp:spPr>
        <a:xfrm rot="5400000">
          <a:off x="-95404" y="140415"/>
          <a:ext cx="936104" cy="655272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/>
        </a:p>
      </dsp:txBody>
      <dsp:txXfrm rot="5400000">
        <a:off x="-95404" y="140415"/>
        <a:ext cx="936104" cy="655272"/>
      </dsp:txXfrm>
    </dsp:sp>
    <dsp:sp modelId="{183B0352-727D-48C8-AC69-DA271F1ACAB3}">
      <dsp:nvSpPr>
        <dsp:cNvPr id="0" name=""/>
        <dsp:cNvSpPr/>
      </dsp:nvSpPr>
      <dsp:spPr>
        <a:xfrm rot="5400000">
          <a:off x="4316885" y="-3526579"/>
          <a:ext cx="608467" cy="76616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Evaluación orientada hacia los objetivos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6885" y="-3526579"/>
        <a:ext cx="608467" cy="766162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5C46CF-8852-4F64-B343-311D2BF1F2A8}">
      <dsp:nvSpPr>
        <dsp:cNvPr id="0" name=""/>
        <dsp:cNvSpPr/>
      </dsp:nvSpPr>
      <dsp:spPr>
        <a:xfrm rot="5400000">
          <a:off x="-95404" y="140415"/>
          <a:ext cx="936104" cy="655272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/>
        </a:p>
      </dsp:txBody>
      <dsp:txXfrm rot="5400000">
        <a:off x="-95404" y="140415"/>
        <a:ext cx="936104" cy="655272"/>
      </dsp:txXfrm>
    </dsp:sp>
    <dsp:sp modelId="{183B0352-727D-48C8-AC69-DA271F1ACAB3}">
      <dsp:nvSpPr>
        <dsp:cNvPr id="0" name=""/>
        <dsp:cNvSpPr/>
      </dsp:nvSpPr>
      <dsp:spPr>
        <a:xfrm rot="5400000">
          <a:off x="4316885" y="-3526579"/>
          <a:ext cx="608467" cy="76616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Evaluación orientada hacia los objetivos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6885" y="-3526579"/>
        <a:ext cx="608467" cy="766162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5C46CF-8852-4F64-B343-311D2BF1F2A8}">
      <dsp:nvSpPr>
        <dsp:cNvPr id="0" name=""/>
        <dsp:cNvSpPr/>
      </dsp:nvSpPr>
      <dsp:spPr>
        <a:xfrm rot="5400000">
          <a:off x="-57707" y="347066"/>
          <a:ext cx="691346" cy="483942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/>
        </a:p>
      </dsp:txBody>
      <dsp:txXfrm rot="5400000">
        <a:off x="-57707" y="347066"/>
        <a:ext cx="691346" cy="483942"/>
      </dsp:txXfrm>
    </dsp:sp>
    <dsp:sp modelId="{183B0352-727D-48C8-AC69-DA271F1ACAB3}">
      <dsp:nvSpPr>
        <dsp:cNvPr id="0" name=""/>
        <dsp:cNvSpPr/>
      </dsp:nvSpPr>
      <dsp:spPr>
        <a:xfrm rot="5400000">
          <a:off x="4069002" y="-3446459"/>
          <a:ext cx="934871" cy="78290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Evaluación orientada hacia los objetivos</a:t>
          </a:r>
          <a:endParaRPr lang="es-MX" sz="3200" b="1" kern="1200" dirty="0">
            <a:latin typeface="Arial Narrow" pitchFamily="34" charset="0"/>
          </a:endParaRPr>
        </a:p>
        <a:p>
          <a:pPr marL="0" lvl="1" indent="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solidFill>
                <a:srgbClr val="C00000"/>
              </a:solidFill>
              <a:latin typeface="Arial Narrow" pitchFamily="34" charset="0"/>
            </a:rPr>
            <a:t>PROCEDIMIENTO</a:t>
          </a:r>
          <a:endParaRPr lang="es-MX" sz="3200" b="1" kern="1200" dirty="0">
            <a:solidFill>
              <a:srgbClr val="C00000"/>
            </a:solidFill>
            <a:latin typeface="Arial Narrow" pitchFamily="34" charset="0"/>
          </a:endParaRPr>
        </a:p>
      </dsp:txBody>
      <dsp:txXfrm rot="5400000">
        <a:off x="4069002" y="-3446459"/>
        <a:ext cx="934871" cy="782902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5C46CF-8852-4F64-B343-311D2BF1F2A8}">
      <dsp:nvSpPr>
        <dsp:cNvPr id="0" name=""/>
        <dsp:cNvSpPr/>
      </dsp:nvSpPr>
      <dsp:spPr>
        <a:xfrm rot="5400000">
          <a:off x="-95404" y="140415"/>
          <a:ext cx="936104" cy="655272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/>
        </a:p>
      </dsp:txBody>
      <dsp:txXfrm rot="5400000">
        <a:off x="-95404" y="140415"/>
        <a:ext cx="936104" cy="655272"/>
      </dsp:txXfrm>
    </dsp:sp>
    <dsp:sp modelId="{183B0352-727D-48C8-AC69-DA271F1ACAB3}">
      <dsp:nvSpPr>
        <dsp:cNvPr id="0" name=""/>
        <dsp:cNvSpPr/>
      </dsp:nvSpPr>
      <dsp:spPr>
        <a:xfrm rot="5400000">
          <a:off x="4316885" y="-3526579"/>
          <a:ext cx="608467" cy="76616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Evaluación orientada hacia los objetivos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6885" y="-3526579"/>
        <a:ext cx="608467" cy="766162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46105B-10B8-4348-AEB7-EB7BE6EF6AF4}">
      <dsp:nvSpPr>
        <dsp:cNvPr id="0" name=""/>
        <dsp:cNvSpPr/>
      </dsp:nvSpPr>
      <dsp:spPr>
        <a:xfrm rot="5400000">
          <a:off x="-151216" y="151216"/>
          <a:ext cx="1008112" cy="70567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 dirty="0"/>
        </a:p>
      </dsp:txBody>
      <dsp:txXfrm rot="5400000">
        <a:off x="-151216" y="151216"/>
        <a:ext cx="1008112" cy="705678"/>
      </dsp:txXfrm>
    </dsp:sp>
    <dsp:sp modelId="{A0C3D880-8402-44BA-AA82-0F4D4BEA0356}">
      <dsp:nvSpPr>
        <dsp:cNvPr id="0" name=""/>
        <dsp:cNvSpPr/>
      </dsp:nvSpPr>
      <dsp:spPr>
        <a:xfrm rot="5400000">
          <a:off x="4319993" y="-3475358"/>
          <a:ext cx="655272" cy="7605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Información para la Toma de Decisiones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9993" y="-3475358"/>
        <a:ext cx="655272" cy="760598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46105B-10B8-4348-AEB7-EB7BE6EF6AF4}">
      <dsp:nvSpPr>
        <dsp:cNvPr id="0" name=""/>
        <dsp:cNvSpPr/>
      </dsp:nvSpPr>
      <dsp:spPr>
        <a:xfrm rot="5400000">
          <a:off x="-151216" y="151216"/>
          <a:ext cx="1008112" cy="70567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 dirty="0"/>
        </a:p>
      </dsp:txBody>
      <dsp:txXfrm rot="5400000">
        <a:off x="-151216" y="151216"/>
        <a:ext cx="1008112" cy="705678"/>
      </dsp:txXfrm>
    </dsp:sp>
    <dsp:sp modelId="{A0C3D880-8402-44BA-AA82-0F4D4BEA0356}">
      <dsp:nvSpPr>
        <dsp:cNvPr id="0" name=""/>
        <dsp:cNvSpPr/>
      </dsp:nvSpPr>
      <dsp:spPr>
        <a:xfrm rot="5400000">
          <a:off x="4319993" y="-3475358"/>
          <a:ext cx="655272" cy="7605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Información para la Toma de Decisiones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9993" y="-3475358"/>
        <a:ext cx="655272" cy="760598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46105B-10B8-4348-AEB7-EB7BE6EF6AF4}">
      <dsp:nvSpPr>
        <dsp:cNvPr id="0" name=""/>
        <dsp:cNvSpPr/>
      </dsp:nvSpPr>
      <dsp:spPr>
        <a:xfrm rot="5400000">
          <a:off x="-151216" y="151216"/>
          <a:ext cx="1008112" cy="70567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 dirty="0"/>
        </a:p>
      </dsp:txBody>
      <dsp:txXfrm rot="5400000">
        <a:off x="-151216" y="151216"/>
        <a:ext cx="1008112" cy="705678"/>
      </dsp:txXfrm>
    </dsp:sp>
    <dsp:sp modelId="{A0C3D880-8402-44BA-AA82-0F4D4BEA0356}">
      <dsp:nvSpPr>
        <dsp:cNvPr id="0" name=""/>
        <dsp:cNvSpPr/>
      </dsp:nvSpPr>
      <dsp:spPr>
        <a:xfrm rot="5400000">
          <a:off x="4319993" y="-3475358"/>
          <a:ext cx="655272" cy="7605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b="1" kern="1200" dirty="0" smtClean="0">
              <a:latin typeface="Arial Narrow" pitchFamily="34" charset="0"/>
            </a:rPr>
            <a:t>Información para la Toma de Decisiones</a:t>
          </a:r>
          <a:endParaRPr lang="es-MX" sz="3200" b="1" kern="1200" dirty="0">
            <a:latin typeface="Arial Narrow" pitchFamily="34" charset="0"/>
          </a:endParaRPr>
        </a:p>
      </dsp:txBody>
      <dsp:txXfrm rot="5400000">
        <a:off x="4319993" y="-3475358"/>
        <a:ext cx="655272" cy="7605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4B5E5-DE80-45AD-ABAF-5C9D381ED3ED}" type="datetimeFigureOut">
              <a:rPr lang="es-MX" smtClean="0"/>
              <a:t>29/03/2014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39CA0-77B3-4B1E-8A92-8B80CF16B893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D49B-82C5-4AB6-93B8-A343B38A7419}" type="datetime1">
              <a:rPr lang="es-MX" smtClean="0"/>
              <a:t>29/03/2014</a:t>
            </a:fld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45B6619-7FFB-4DC3-A5E4-F948C4ADF79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782E-65F4-456B-8F5B-4C6FAD1BD4A6}" type="datetime1">
              <a:rPr lang="es-MX" smtClean="0"/>
              <a:t>29/03/2014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AA1-EE99-4242-962C-3AA048F4BB04}" type="datetime1">
              <a:rPr lang="es-MX" smtClean="0"/>
              <a:t>29/03/2014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95EE-0BC3-4DC3-93C7-1CD698178BCE}" type="datetime1">
              <a:rPr lang="es-MX" smtClean="0"/>
              <a:t>29/03/2014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45B6619-7FFB-4DC3-A5E4-F948C4ADF79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032C-ECD3-460D-9DF1-EFFE9F6501DB}" type="datetime1">
              <a:rPr lang="es-MX" smtClean="0"/>
              <a:t>29/03/2014</a:t>
            </a:fld>
            <a:endParaRPr lang="es-MX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677-CF80-44E0-A486-CA7BDC3F0C76}" type="datetime1">
              <a:rPr lang="es-MX" smtClean="0"/>
              <a:t>29/03/2014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94C7-7EC8-46CA-BE3A-DE4843DE63E8}" type="datetime1">
              <a:rPr lang="es-MX" smtClean="0"/>
              <a:t>29/03/2014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45B6619-7FFB-4DC3-A5E4-F948C4ADF79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94CF-6E89-4902-9CF4-1084883E7121}" type="datetime1">
              <a:rPr lang="es-MX" smtClean="0"/>
              <a:t>29/03/2014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D588-6460-4535-94BF-6B5947FE5207}" type="datetime1">
              <a:rPr lang="es-MX" smtClean="0"/>
              <a:t>29/03/2014</a:t>
            </a:fld>
            <a:endParaRPr lang="es-MX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E0AB-C47F-48F9-ABE7-4C1B579C7EBC}" type="datetime1">
              <a:rPr lang="es-MX" smtClean="0"/>
              <a:t>29/03/2014</a:t>
            </a:fld>
            <a:endParaRPr lang="es-MX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F6C8-0306-4627-88E3-75F68177B19C}" type="datetime1">
              <a:rPr lang="es-MX" smtClean="0"/>
              <a:t>29/03/2014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770499-5567-4FD8-8471-271BDDDB5568}" type="datetime1">
              <a:rPr lang="es-MX" smtClean="0"/>
              <a:t>29/03/2014</a:t>
            </a:fld>
            <a:endParaRPr lang="es-MX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5B6619-7FFB-4DC3-A5E4-F948C4ADF79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7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9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uario\Documents\_Maestria UNID\2°cuatrimestre_Enero 2014\_Curriculum_horacio\Material para tareas_horacio\eval toma de de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9882"/>
            <a:ext cx="6768752" cy="6113454"/>
          </a:xfrm>
          <a:prstGeom prst="rect">
            <a:avLst/>
          </a:prstGeom>
          <a:noFill/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uario\Documents\_Maestria UNID\2°cuatrimestre_Enero 2014\_Curriculum_horacio\Material para tareas_horacio\eval toma de des_o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072" y="980728"/>
            <a:ext cx="8352928" cy="5544616"/>
          </a:xfrm>
          <a:prstGeom prst="rect">
            <a:avLst/>
          </a:prstGeom>
          <a:noFill/>
        </p:spPr>
      </p:pic>
      <p:graphicFrame>
        <p:nvGraphicFramePr>
          <p:cNvPr id="4" name="3 Diagrama"/>
          <p:cNvGraphicFramePr/>
          <p:nvPr/>
        </p:nvGraphicFramePr>
        <p:xfrm>
          <a:off x="395536" y="332656"/>
          <a:ext cx="849694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95536" y="332656"/>
          <a:ext cx="849694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Users\Usuario\Documents\_Maestria UNID\2°cuatrimestre_Enero 2014\_Curriculum_horacio\Material para tareas_horacio\cipp\eval toma de d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420366"/>
            <a:ext cx="8280920" cy="4888954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95536" y="332656"/>
          <a:ext cx="849694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899592" y="1772816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Este modelo se estructura y organiza en relación con las decisiones que se han de tomar a lo largo del desarrollo de un programa. Sus principales representantes son </a:t>
            </a:r>
            <a:r>
              <a:rPr lang="es-MX" sz="2400" b="1" dirty="0" err="1" smtClean="0">
                <a:latin typeface="Arial" pitchFamily="34" charset="0"/>
                <a:cs typeface="Arial" pitchFamily="34" charset="0"/>
              </a:rPr>
              <a:t>Stufflebeam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s-MX" sz="2400" b="1" dirty="0" err="1" smtClean="0">
                <a:latin typeface="Arial" pitchFamily="34" charset="0"/>
                <a:cs typeface="Arial" pitchFamily="34" charset="0"/>
              </a:rPr>
              <a:t>Sinkfield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(1989).</a:t>
            </a:r>
            <a:br>
              <a:rPr lang="es-MX" sz="2400" b="1" dirty="0" smtClean="0">
                <a:latin typeface="Arial" pitchFamily="34" charset="0"/>
                <a:cs typeface="Arial" pitchFamily="34" charset="0"/>
              </a:rPr>
            </a:b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7504" y="3861048"/>
            <a:ext cx="8892480" cy="24929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Conceptualiza la evaluación como ayuda de los educadores para tomar y justificar decisiones que pudieran satisfacer mejor las necesidades de los estudiantes. </a:t>
            </a:r>
          </a:p>
          <a:p>
            <a:pPr algn="ctr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400" b="1" dirty="0" smtClean="0">
                <a:latin typeface="Arial" pitchFamily="34" charset="0"/>
                <a:cs typeface="Arial" pitchFamily="34" charset="0"/>
              </a:rPr>
            </a:b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Su propuesta se concreta en el modelo </a:t>
            </a:r>
            <a:r>
              <a:rPr lang="es-MX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CIPP</a:t>
            </a:r>
          </a:p>
          <a:p>
            <a:pPr algn="ctr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Contexto – Insumo – Proceso – Producto  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43608" y="1278008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8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Método Evaluativo de </a:t>
            </a:r>
            <a:r>
              <a:rPr lang="es-MX" sz="2800" dirty="0" err="1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Stufflebeam</a:t>
            </a:r>
            <a:r>
              <a:rPr lang="es-MX" sz="28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95536" y="332656"/>
          <a:ext cx="849694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792088" y="1268760"/>
            <a:ext cx="7884368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Stufflebean</a:t>
            </a:r>
            <a:r>
              <a:rPr lang="es-MX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distingue cuatro </a:t>
            </a:r>
          </a:p>
          <a:p>
            <a:pPr algn="ctr"/>
            <a:r>
              <a:rPr lang="es-MX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tipos de evaluaciones</a:t>
            </a:r>
            <a:r>
              <a:rPr lang="es-MX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323528" y="2204864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uario\Documents\_Maestria UNID\2°cuatrimestre_Enero 2014\_Curriculum_horacio\Material para tareas_horacio\cipp\eval toma de de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846" y="1124744"/>
            <a:ext cx="8418378" cy="5733256"/>
          </a:xfrm>
          <a:prstGeom prst="rect">
            <a:avLst/>
          </a:prstGeom>
          <a:noFill/>
        </p:spPr>
      </p:pic>
      <p:graphicFrame>
        <p:nvGraphicFramePr>
          <p:cNvPr id="4" name="3 Diagrama"/>
          <p:cNvGraphicFramePr/>
          <p:nvPr/>
        </p:nvGraphicFramePr>
        <p:xfrm>
          <a:off x="395536" y="332656"/>
          <a:ext cx="849694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95536" y="332656"/>
          <a:ext cx="849694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C:\Users\Usuario\Documents\_Maestria UNID\2°cuatrimestre_Enero 2014\_Curriculum_horacio\Material para tareas_horacio\cipp\eval toma de des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196752"/>
            <a:ext cx="6667500" cy="5394960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95536" y="332656"/>
          <a:ext cx="849694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C:\Users\Usuario\Documents\_Maestria UNID\2°cuatrimestre_Enero 2014\_Curriculum_horacio\Material para tareas_horacio\cipp\eval toma de des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44930" y="1047750"/>
            <a:ext cx="6454140" cy="47625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899592" y="5818038"/>
            <a:ext cx="78488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Dentro del marco de la derivación curricular la evaluación de </a:t>
            </a:r>
            <a:r>
              <a:rPr lang="es-MX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contexto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que es filosófica y social, pues describe los valores y metas de un sistema, se utiliza en la etapa de fundamentación de la carrera. 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16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95536" y="332656"/>
          <a:ext cx="849694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C:\Users\Usuario\Documents\_Maestria UNID\2°cuatrimestre_Enero 2014\_Curriculum_horacio\Material para tareas_horacio\cipp\eval toma de des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8280" y="1009650"/>
            <a:ext cx="6187440" cy="48387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827584" y="5661248"/>
            <a:ext cx="7632848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La evaluación de </a:t>
            </a:r>
            <a:r>
              <a:rPr lang="es-MX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entrada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se realiza en relación con el proceso de desarrollo curricular, principalmente en las etapas de determinación del perfil profesional y de organización curricular.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95536" y="332656"/>
          <a:ext cx="849694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C:\Users\Usuario\Documents\_Maestria UNID\2°cuatrimestre_Enero 2014\_Curriculum_horacio\Material para tareas_horacio\cipp\eval toma de des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73480" y="986790"/>
            <a:ext cx="6797040" cy="488442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467544" y="5890046"/>
            <a:ext cx="820891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La evaluación de </a:t>
            </a:r>
            <a:r>
              <a:rPr lang="es-MX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proceso</a:t>
            </a:r>
            <a:r>
              <a:rPr lang="es-MX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en cambio es relevante para determinar si la implantación de la organización y estructuración curricular propuesta se conduce de manera adecuada.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95536" y="332656"/>
          <a:ext cx="849694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C:\Users\Usuario\Documents\_Maestria UNID\2°cuatrimestre_Enero 2014\_Curriculum_horacio\Material para tareas_horacio\cipp\eval toma de des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61110" y="925830"/>
            <a:ext cx="6621780" cy="500634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95536" y="5818038"/>
            <a:ext cx="820891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La evaluación de </a:t>
            </a:r>
            <a:r>
              <a:rPr lang="es-MX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producto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se refiere a la evaluación sumaria por medio de la cual se busca determinar si los resultados finales de todo el proceso son satisfactorias.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19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136904" cy="864096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rgbClr val="002060"/>
                </a:solidFill>
                <a:latin typeface="Arial Black" pitchFamily="34" charset="0"/>
              </a:rPr>
              <a:t>Modelos Alternativos de evaluación</a:t>
            </a:r>
            <a:endParaRPr lang="es-MX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395536" y="1556792"/>
          <a:ext cx="849694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95536" y="332656"/>
          <a:ext cx="849694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 descr="C:\Users\Usuario\Documents\_Maestria UNID\2°cuatrimestre_Enero 2014\_Curriculum_horacio\Material para tareas_horacio\cipp\eval toma de des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1268760"/>
            <a:ext cx="7254240" cy="5341620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20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95536" y="404664"/>
          <a:ext cx="849694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C:\Users\Usuario\Documents\_Maestria UNID\2°cuatrimestre_Enero 2014\_Curriculum_horacio\Material para tareas_horacio\orient consumidor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227" y="1299210"/>
            <a:ext cx="7881205" cy="5082118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21</a:t>
            </a:fld>
            <a:endParaRPr lang="es-MX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95536" y="404664"/>
          <a:ext cx="849694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83568" y="1628800"/>
            <a:ext cx="7632848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Este modelo es propuesto por </a:t>
            </a:r>
            <a:r>
              <a:rPr lang="es-MX" sz="2800" b="1" dirty="0" err="1" smtClean="0">
                <a:latin typeface="Arial" pitchFamily="34" charset="0"/>
                <a:cs typeface="Arial" pitchFamily="34" charset="0"/>
              </a:rPr>
              <a:t>Scriver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(1973), 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ofrece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la particularidad de obviar los objetivos del programa, 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creyendo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que con esta ignorancia por parte del evaluador será </a:t>
            </a:r>
            <a:r>
              <a:rPr lang="es-MX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 objetivo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al evaluar los resultados del programa, tanto los previstos como los imprevistos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22</a:t>
            </a:fld>
            <a:endParaRPr lang="es-MX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95536" y="404664"/>
          <a:ext cx="849694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395536" y="1411897"/>
            <a:ext cx="8496944" cy="52475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modelo de </a:t>
            </a:r>
            <a:r>
              <a:rPr lang="es-MX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Scriven</a:t>
            </a:r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se desarrolla de acuerdo con lo siguiente</a:t>
            </a:r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MX" sz="1000" b="1" dirty="0" smtClean="0">
              <a:latin typeface="Arial" pitchFamily="34" charset="0"/>
              <a:cs typeface="Arial" pitchFamily="34" charset="0"/>
            </a:endParaRPr>
          </a:p>
          <a:p>
            <a:pPr marL="274638" indent="-2746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Antecedentes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, contexto recursos y función del programa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/servicio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que se requiere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evaluar.</a:t>
            </a:r>
          </a:p>
          <a:p>
            <a:pPr marL="274638" indent="-2746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MX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sistema de distribución del </a:t>
            </a:r>
            <a:r>
              <a:rPr lang="es-MX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programa/intervención.</a:t>
            </a:r>
          </a:p>
          <a:p>
            <a:pPr marL="274638" indent="-2746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Descripción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de los usuarios o población objetos de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intervención.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marL="274638" indent="-2746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Necesidades </a:t>
            </a:r>
            <a:r>
              <a:rPr lang="es-MX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 valores de los que se ven realmente afectados por la </a:t>
            </a:r>
            <a:r>
              <a:rPr lang="es-MX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intervención.</a:t>
            </a:r>
          </a:p>
          <a:p>
            <a:pPr marL="274638" indent="-2746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Existencia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o no de normas/criterios previos para la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evaluación</a:t>
            </a:r>
          </a:p>
          <a:p>
            <a:pPr marL="274638" indent="-2746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MX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proceso de intervención </a:t>
            </a:r>
            <a:r>
              <a:rPr lang="es-MX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social.</a:t>
            </a:r>
          </a:p>
          <a:p>
            <a:pPr marL="274638" indent="-2746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resultados de la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misma.</a:t>
            </a:r>
          </a:p>
          <a:p>
            <a:pPr marL="274638" indent="-2746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Los </a:t>
            </a:r>
            <a:r>
              <a:rPr lang="es-MX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costos de la </a:t>
            </a:r>
            <a:r>
              <a:rPr lang="es-MX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intervención.</a:t>
            </a:r>
          </a:p>
          <a:p>
            <a:pPr marL="274638" indent="-274638">
              <a:spcBef>
                <a:spcPts val="600"/>
              </a:spcBef>
              <a:buFont typeface="+mj-lt"/>
              <a:buAutoNum type="arabicPeriod"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comparación con programas/servicios alternativos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23</a:t>
            </a:fld>
            <a:endParaRPr lang="es-MX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95536" y="404664"/>
          <a:ext cx="849694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755576" y="1614567"/>
            <a:ext cx="7776864" cy="42627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Scriven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el modelo de objetivos es imperfecto y las evaluaciones propuestas potencialmente inútiles, ya que las metas y objetivos propuestos pueden ser inmorales, poco realistas y no representativas de las necesidades de los consumidores o demasiado limitados como para prever los efectos secundarios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Según este autor la evaluación presenta dos funciones capitales: 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MX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formativa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ayuda a desarrollar el programa y 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la  </a:t>
            </a:r>
            <a:r>
              <a:rPr lang="es-MX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Sumativa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calcula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el valor del objeto una vez que ha sido desarrollado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24</a:t>
            </a:fld>
            <a:endParaRPr lang="es-MX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95536" y="404664"/>
          <a:ext cx="849694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395536" y="1412776"/>
            <a:ext cx="8496944" cy="51706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Este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modelo representa ciertas </a:t>
            </a:r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limitaciones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ya que la evaluación sin metas conlleva un problema importante: 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asignación de un </a:t>
            </a:r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significado valorativo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a los resultados para verificar la eficacia y el valor de un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programa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FF0000"/>
              </a:buClr>
              <a:buSzPct val="120000"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600"/>
              </a:spcBef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onsiderando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que la </a:t>
            </a:r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Evaluación</a:t>
            </a:r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 hará con referencia a las necesidades del consumidor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más que a los objetivos e intenciones de su productor. 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Sería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importante preguntarse si, </a:t>
            </a:r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dados los resultados de una valoración de las necesidades, pueden juzgarse los resultados de un programa concreto como buenos, malos o indiferentes, dependiendo de si contribuyen o no a satisfacer las necesidades identificadas </a:t>
            </a:r>
            <a:endParaRPr lang="es-MX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25</a:t>
            </a:fld>
            <a:endParaRPr lang="es-MX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1247556"/>
            <a:ext cx="8136904" cy="54938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MODELO DE EVALUACIÓN SENSITIVA O RESPONDIENTE</a:t>
            </a:r>
            <a:br>
              <a:rPr lang="es-MX" sz="2400" b="1" dirty="0" smtClean="0">
                <a:latin typeface="Arial" pitchFamily="34" charset="0"/>
                <a:cs typeface="Arial" pitchFamily="34" charset="0"/>
              </a:rPr>
            </a:br>
            <a:endParaRPr lang="es-MX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400" b="1" dirty="0" smtClean="0">
                <a:latin typeface="Arial" pitchFamily="34" charset="0"/>
                <a:cs typeface="Arial" pitchFamily="34" charset="0"/>
              </a:rPr>
              <a:t>Modelo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elaborado por </a:t>
            </a:r>
            <a:r>
              <a:rPr lang="es-MX" sz="2400" b="1" dirty="0" err="1" smtClean="0">
                <a:latin typeface="Arial" pitchFamily="34" charset="0"/>
                <a:cs typeface="Arial" pitchFamily="34" charset="0"/>
              </a:rPr>
              <a:t>Stake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(1976), </a:t>
            </a:r>
            <a:endParaRPr lang="es-MX" sz="2400" b="1" dirty="0" smtClean="0">
              <a:latin typeface="Arial" pitchFamily="34" charset="0"/>
              <a:cs typeface="Arial" pitchFamily="34" charset="0"/>
            </a:endParaRPr>
          </a:p>
          <a:p>
            <a:endParaRPr lang="es-MX" sz="2400" b="1" dirty="0" smtClean="0">
              <a:latin typeface="Arial" pitchFamily="34" charset="0"/>
              <a:cs typeface="Arial" pitchFamily="34" charset="0"/>
            </a:endParaRPr>
          </a:p>
          <a:p>
            <a:pPr marL="365125" indent="-365125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SzPct val="117000"/>
              <a:buFont typeface="Wingdings" pitchFamily="2" charset="2"/>
              <a:buChar char="§"/>
            </a:pP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Enfatiza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adecuación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a las necesidades de los clientes, </a:t>
            </a:r>
            <a:endParaRPr lang="es-MX" sz="2400" b="1" dirty="0" smtClean="0">
              <a:latin typeface="Arial" pitchFamily="34" charset="0"/>
              <a:cs typeface="Arial" pitchFamily="34" charset="0"/>
            </a:endParaRPr>
          </a:p>
          <a:p>
            <a:pPr marL="365125" indent="-365125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SzPct val="117000"/>
              <a:buFont typeface="Wingdings" pitchFamily="2" charset="2"/>
              <a:buChar char="§"/>
            </a:pP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decir de la audiencia, por lo que la primera fase alude a los problemas, dudas y necesidades. </a:t>
            </a:r>
            <a:endParaRPr lang="es-MX" sz="2400" b="1" dirty="0" smtClean="0">
              <a:latin typeface="Arial" pitchFamily="34" charset="0"/>
              <a:cs typeface="Arial" pitchFamily="34" charset="0"/>
            </a:endParaRPr>
          </a:p>
          <a:p>
            <a:pPr marL="365125" indent="-365125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SzPct val="117000"/>
              <a:buFont typeface="Wingdings" pitchFamily="2" charset="2"/>
              <a:buChar char="§"/>
            </a:pP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Una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forma de identificar problemas es hablando con los implicados. 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395536" y="404664"/>
          <a:ext cx="849694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26</a:t>
            </a:fld>
            <a:endParaRPr lang="es-MX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95536" y="404664"/>
          <a:ext cx="849694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395536" y="2204864"/>
            <a:ext cx="8136904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Estos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problemas deben utilizarse para discusiones y posteriormente servirán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para:</a:t>
            </a:r>
          </a:p>
          <a:p>
            <a:pPr algn="ctr">
              <a:lnSpc>
                <a:spcPct val="150000"/>
              </a:lnSpc>
            </a:pPr>
            <a:endParaRPr lang="es-MX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Organizar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el plan de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recolecci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ón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de datos, </a:t>
            </a:r>
            <a:endParaRPr lang="es-MX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Proponer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las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acciones correspondientes y </a:t>
            </a:r>
            <a:endParaRPr lang="es-MX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búsqueda de soluciones.</a:t>
            </a:r>
            <a:br>
              <a:rPr lang="es-MX" sz="2400" b="1" dirty="0" smtClean="0">
                <a:latin typeface="Arial" pitchFamily="34" charset="0"/>
                <a:cs typeface="Arial" pitchFamily="34" charset="0"/>
              </a:rPr>
            </a:b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27</a:t>
            </a:fld>
            <a:endParaRPr lang="es-MX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79512" y="116632"/>
          <a:ext cx="849694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5 Conector recto de flecha"/>
          <p:cNvCxnSpPr/>
          <p:nvPr/>
        </p:nvCxnSpPr>
        <p:spPr>
          <a:xfrm flipH="1">
            <a:off x="2699792" y="3391900"/>
            <a:ext cx="618344" cy="36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62759" y="1436583"/>
            <a:ext cx="2421009" cy="1200329"/>
          </a:xfrm>
          <a:prstGeom prst="rect">
            <a:avLst/>
          </a:prstGeom>
          <a:solidFill>
            <a:schemeClr val="tx1"/>
          </a:solidFill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Arial Black" pitchFamily="34" charset="0"/>
              </a:rPr>
              <a:t>1</a:t>
            </a:r>
            <a:r>
              <a:rPr lang="es-MX" dirty="0" smtClean="0">
                <a:solidFill>
                  <a:schemeClr val="bg1"/>
                </a:solidFill>
                <a:latin typeface="Arial Black" pitchFamily="34" charset="0"/>
              </a:rPr>
              <a:t>.-</a:t>
            </a: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Hablar con </a:t>
            </a: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los clientes, el personal del programa y las audiencias.</a:t>
            </a:r>
            <a:endParaRPr lang="es-MX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2987824" y="1628800"/>
            <a:ext cx="231879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 Black" pitchFamily="34" charset="0"/>
              </a:rPr>
              <a:t>2</a:t>
            </a:r>
            <a:r>
              <a:rPr lang="es-MX" dirty="0" smtClean="0">
                <a:latin typeface="Arial Black" pitchFamily="34" charset="0"/>
              </a:rPr>
              <a:t>.-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Identificar el alcance del programa</a:t>
            </a:r>
            <a:endParaRPr lang="es-MX" dirty="0">
              <a:latin typeface="Arial Black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012160" y="1484784"/>
            <a:ext cx="2473376" cy="923330"/>
          </a:xfrm>
          <a:prstGeom prst="rect">
            <a:avLst/>
          </a:prstGeom>
          <a:solidFill>
            <a:schemeClr val="tx1"/>
          </a:solidFill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r>
              <a:rPr lang="es-MX" dirty="0" smtClean="0">
                <a:solidFill>
                  <a:schemeClr val="bg1"/>
                </a:solidFill>
                <a:latin typeface="Arial Black" pitchFamily="34" charset="0"/>
              </a:rPr>
              <a:t>.-</a:t>
            </a: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Panorama de las actividades del programa</a:t>
            </a:r>
            <a:endParaRPr lang="es-MX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352381" y="3035546"/>
            <a:ext cx="2612107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 Black" pitchFamily="34" charset="0"/>
              </a:rPr>
              <a:t>4</a:t>
            </a:r>
            <a:r>
              <a:rPr lang="es-MX" dirty="0" smtClean="0">
                <a:latin typeface="Arial Black" pitchFamily="34" charset="0"/>
              </a:rPr>
              <a:t>.-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Descubrir los propósitos e intereses</a:t>
            </a:r>
            <a:endParaRPr lang="es-MX" dirty="0">
              <a:latin typeface="Arial Black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337955" y="2933378"/>
            <a:ext cx="2318790" cy="923330"/>
          </a:xfrm>
          <a:prstGeom prst="rect">
            <a:avLst/>
          </a:prstGeom>
          <a:solidFill>
            <a:schemeClr val="tx1"/>
          </a:solidFill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Arial Black" pitchFamily="34" charset="0"/>
              </a:rPr>
              <a:t>5</a:t>
            </a:r>
            <a:r>
              <a:rPr lang="es-MX" dirty="0" smtClean="0">
                <a:solidFill>
                  <a:schemeClr val="bg1"/>
                </a:solidFill>
                <a:latin typeface="Arial Black" pitchFamily="34" charset="0"/>
              </a:rPr>
              <a:t>.-</a:t>
            </a: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Conceptualizar las cuestiones y problemas</a:t>
            </a:r>
            <a:endParaRPr lang="es-MX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2924944"/>
            <a:ext cx="252028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 Black" pitchFamily="34" charset="0"/>
              </a:rPr>
              <a:t>6</a:t>
            </a:r>
            <a:r>
              <a:rPr lang="es-MX" dirty="0" smtClean="0">
                <a:latin typeface="Arial Black" pitchFamily="34" charset="0"/>
              </a:rPr>
              <a:t>.-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Identificar los datos necesarios para investigar los problemas</a:t>
            </a:r>
            <a:endParaRPr lang="es-MX" dirty="0">
              <a:latin typeface="Arial Black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18912" y="4581128"/>
            <a:ext cx="2652888" cy="923330"/>
          </a:xfrm>
          <a:prstGeom prst="rect">
            <a:avLst/>
          </a:prstGeom>
          <a:solidFill>
            <a:schemeClr val="tx1"/>
          </a:solidFill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Arial Black" pitchFamily="34" charset="0"/>
              </a:rPr>
              <a:t>7</a:t>
            </a:r>
            <a:r>
              <a:rPr lang="es-MX" dirty="0" smtClean="0">
                <a:solidFill>
                  <a:schemeClr val="bg1"/>
                </a:solidFill>
                <a:latin typeface="Arial Black" pitchFamily="34" charset="0"/>
              </a:rPr>
              <a:t>.-</a:t>
            </a: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Seleccionar observadores, jueces e instrumentos</a:t>
            </a:r>
            <a:endParaRPr lang="es-MX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131840" y="4149080"/>
            <a:ext cx="2448272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 Black" pitchFamily="34" charset="0"/>
              </a:rPr>
              <a:t>8</a:t>
            </a:r>
            <a:r>
              <a:rPr lang="es-MX" dirty="0" smtClean="0">
                <a:latin typeface="Arial Black" pitchFamily="34" charset="0"/>
              </a:rPr>
              <a:t>.-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Observar los antecedentes, las transacciones y los resultados propuestos</a:t>
            </a:r>
            <a:endParaRPr lang="es-MX" dirty="0">
              <a:latin typeface="Arial Black" pitchFamily="34" charset="0"/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2411760" y="1844824"/>
            <a:ext cx="576064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2771800" y="5013176"/>
            <a:ext cx="406944" cy="1623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1403648" y="4149080"/>
            <a:ext cx="0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7236296" y="2420888"/>
            <a:ext cx="0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5292080" y="2060848"/>
            <a:ext cx="695637" cy="2286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H="1">
            <a:off x="5656744" y="3399507"/>
            <a:ext cx="69563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6300192" y="4293096"/>
            <a:ext cx="2736304" cy="1200329"/>
          </a:xfrm>
          <a:prstGeom prst="rect">
            <a:avLst/>
          </a:prstGeom>
          <a:solidFill>
            <a:schemeClr val="tx1"/>
          </a:solidFill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Arial Black" pitchFamily="34" charset="0"/>
              </a:rPr>
              <a:t>9</a:t>
            </a:r>
            <a:r>
              <a:rPr lang="es-MX" dirty="0" smtClean="0">
                <a:solidFill>
                  <a:schemeClr val="bg1"/>
                </a:solidFill>
                <a:latin typeface="Arial Black" pitchFamily="34" charset="0"/>
              </a:rPr>
              <a:t>.-</a:t>
            </a: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Desarrollar temas, preparar descripciones y estudiar casos concretos</a:t>
            </a:r>
            <a:endParaRPr lang="es-MX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>
            <a:off x="5533208" y="4797152"/>
            <a:ext cx="694976" cy="1623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Rectángulo"/>
          <p:cNvSpPr/>
          <p:nvPr/>
        </p:nvSpPr>
        <p:spPr>
          <a:xfrm>
            <a:off x="899592" y="764704"/>
            <a:ext cx="813690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indent="-457200" algn="ct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estructura funcional de la evaluación respondiente se concreta en doce pasos, que no siguen una estructura lineal</a:t>
            </a: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5292080" y="5818038"/>
            <a:ext cx="3707904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 Black" pitchFamily="34" charset="0"/>
              </a:rPr>
              <a:t>10.-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Validación: confirmación, búsqueda de evidencias para la no confirmación</a:t>
            </a:r>
            <a:endParaRPr lang="es-MX" dirty="0">
              <a:latin typeface="Arial Black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2339752" y="5818038"/>
            <a:ext cx="2304256" cy="923330"/>
          </a:xfrm>
          <a:prstGeom prst="rect">
            <a:avLst/>
          </a:prstGeom>
          <a:solidFill>
            <a:schemeClr val="tx1"/>
          </a:solidFill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Arial Black" pitchFamily="34" charset="0"/>
              </a:rPr>
              <a:t>11.-</a:t>
            </a: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Esquema para el uso de la audiencia</a:t>
            </a:r>
            <a:endParaRPr lang="es-MX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179512" y="5733256"/>
            <a:ext cx="1656184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 Black" pitchFamily="34" charset="0"/>
              </a:rPr>
              <a:t>12.-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Reunir los informes formales</a:t>
            </a:r>
            <a:endParaRPr lang="es-MX" dirty="0">
              <a:latin typeface="Arial Black" pitchFamily="34" charset="0"/>
            </a:endParaRPr>
          </a:p>
        </p:txBody>
      </p:sp>
      <p:cxnSp>
        <p:nvCxnSpPr>
          <p:cNvPr id="45" name="44 Conector recto de flecha"/>
          <p:cNvCxnSpPr/>
          <p:nvPr/>
        </p:nvCxnSpPr>
        <p:spPr>
          <a:xfrm flipH="1">
            <a:off x="1835696" y="6309320"/>
            <a:ext cx="618344" cy="36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>
            <a:off x="7388696" y="5474717"/>
            <a:ext cx="0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 flipH="1">
            <a:off x="4572000" y="6309320"/>
            <a:ext cx="69563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28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95536" y="404664"/>
          <a:ext cx="849694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196752"/>
            <a:ext cx="7632848" cy="538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95536" y="404664"/>
          <a:ext cx="849694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Usuario\Documents\_Maestria UNID\2°cuatrimestre_Enero 2014\_Curriculum_horacio\Material para tareas_horacio\eval objetivos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1124744"/>
            <a:ext cx="7344816" cy="5611770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95536" y="404664"/>
          <a:ext cx="849694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1412776"/>
            <a:ext cx="7200800" cy="4248472"/>
          </a:xfrm>
        </p:spPr>
        <p:txBody>
          <a:bodyPr>
            <a:noAutofit/>
          </a:bodyPr>
          <a:lstStyle/>
          <a:p>
            <a:r>
              <a:rPr lang="es-MX" sz="2800" dirty="0" smtClean="0">
                <a:solidFill>
                  <a:schemeClr val="tx1"/>
                </a:solidFill>
                <a:latin typeface="Arial Black" pitchFamily="34" charset="0"/>
              </a:rPr>
              <a:t>Se puede considerar como el primer modelo de evaluación sistémica. </a:t>
            </a:r>
          </a:p>
          <a:p>
            <a:r>
              <a:rPr lang="es-MX" sz="2800" dirty="0" smtClean="0">
                <a:solidFill>
                  <a:schemeClr val="tx1"/>
                </a:solidFill>
                <a:latin typeface="Arial Black" pitchFamily="34" charset="0"/>
              </a:rPr>
              <a:t>Su origen se remonta a los años 30 y Tyler es su representante principal.</a:t>
            </a:r>
            <a:br>
              <a:rPr lang="es-MX" sz="2800" dirty="0" smtClean="0">
                <a:solidFill>
                  <a:schemeClr val="tx1"/>
                </a:solidFill>
                <a:latin typeface="Arial Black" pitchFamily="34" charset="0"/>
              </a:rPr>
            </a:br>
            <a:endParaRPr lang="es-MX" sz="2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es-MX" sz="2800" dirty="0" smtClean="0">
                <a:solidFill>
                  <a:schemeClr val="tx1"/>
                </a:solidFill>
                <a:latin typeface="Arial Black" pitchFamily="34" charset="0"/>
              </a:rPr>
              <a:t>La evaluación tiene como propósito determinar la congruencia entre los objetivos y los logros.</a:t>
            </a:r>
            <a:endParaRPr lang="es-MX" sz="28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50 Grupo"/>
          <p:cNvGrpSpPr/>
          <p:nvPr/>
        </p:nvGrpSpPr>
        <p:grpSpPr>
          <a:xfrm>
            <a:off x="539552" y="1844824"/>
            <a:ext cx="7848872" cy="4896544"/>
            <a:chOff x="683568" y="1436581"/>
            <a:chExt cx="7848872" cy="5160769"/>
          </a:xfrm>
        </p:grpSpPr>
        <p:cxnSp>
          <p:nvCxnSpPr>
            <p:cNvPr id="20" name="19 Conector recto de flecha"/>
            <p:cNvCxnSpPr/>
            <p:nvPr/>
          </p:nvCxnSpPr>
          <p:spPr>
            <a:xfrm flipH="1" flipV="1">
              <a:off x="2915816" y="4221088"/>
              <a:ext cx="576064" cy="7200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44 Grupo"/>
            <p:cNvGrpSpPr/>
            <p:nvPr/>
          </p:nvGrpSpPr>
          <p:grpSpPr>
            <a:xfrm>
              <a:off x="683568" y="1436581"/>
              <a:ext cx="7848872" cy="5160769"/>
              <a:chOff x="611560" y="620688"/>
              <a:chExt cx="7848872" cy="5160769"/>
            </a:xfrm>
          </p:grpSpPr>
          <p:sp>
            <p:nvSpPr>
              <p:cNvPr id="3" name="2 CuadroTexto"/>
              <p:cNvSpPr txBox="1"/>
              <p:nvPr/>
            </p:nvSpPr>
            <p:spPr>
              <a:xfrm>
                <a:off x="611560" y="836712"/>
                <a:ext cx="2088232" cy="923330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latin typeface="Arial Black" pitchFamily="34" charset="0"/>
                  </a:rPr>
                  <a:t>1.-Establecer las metas u objetivos</a:t>
                </a:r>
                <a:endParaRPr lang="es-MX" dirty="0">
                  <a:latin typeface="Arial Black" pitchFamily="34" charset="0"/>
                </a:endParaRPr>
              </a:p>
            </p:txBody>
          </p:sp>
          <p:sp>
            <p:nvSpPr>
              <p:cNvPr id="4" name="3 CuadroTexto"/>
              <p:cNvSpPr txBox="1"/>
              <p:nvPr/>
            </p:nvSpPr>
            <p:spPr>
              <a:xfrm>
                <a:off x="3347864" y="716503"/>
                <a:ext cx="2160240" cy="1200329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latin typeface="Arial Black" pitchFamily="34" charset="0"/>
                  </a:rPr>
                  <a:t>2.- Ordenar los objetivos en amplias clasificaciones</a:t>
                </a:r>
                <a:endParaRPr lang="es-MX" dirty="0">
                  <a:latin typeface="Arial Black" pitchFamily="34" charset="0"/>
                </a:endParaRPr>
              </a:p>
            </p:txBody>
          </p:sp>
          <p:sp>
            <p:nvSpPr>
              <p:cNvPr id="5" name="4 CuadroTexto"/>
              <p:cNvSpPr txBox="1"/>
              <p:nvPr/>
            </p:nvSpPr>
            <p:spPr>
              <a:xfrm>
                <a:off x="6156176" y="620688"/>
                <a:ext cx="2304256" cy="1200329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latin typeface="Arial Black" pitchFamily="34" charset="0"/>
                  </a:rPr>
                  <a:t>3.- Definir los objetivos en términos de comportamiento</a:t>
                </a:r>
                <a:endParaRPr lang="es-MX" dirty="0">
                  <a:latin typeface="Arial Black" pitchFamily="34" charset="0"/>
                </a:endParaRPr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6228184" y="2492896"/>
                <a:ext cx="2232248" cy="1477328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latin typeface="Arial Black" pitchFamily="34" charset="0"/>
                  </a:rPr>
                  <a:t>4.- Establecer situaciones y condiciones para lograr los objetivos</a:t>
                </a:r>
                <a:endParaRPr lang="es-MX" dirty="0">
                  <a:latin typeface="Arial Black" pitchFamily="34" charset="0"/>
                </a:endParaRPr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3419872" y="2865710"/>
                <a:ext cx="2160240" cy="923330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latin typeface="Arial Black" pitchFamily="34" charset="0"/>
                  </a:rPr>
                  <a:t>5.- Explicar los propósitos de la estrategia</a:t>
                </a:r>
                <a:endParaRPr lang="es-MX" dirty="0">
                  <a:latin typeface="Arial Black" pitchFamily="34" charset="0"/>
                </a:endParaRPr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683568" y="2780928"/>
                <a:ext cx="2160240" cy="1200329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latin typeface="Arial Black" pitchFamily="34" charset="0"/>
                  </a:rPr>
                  <a:t>6.- Escoger o desarrollar  las medidas técnicas</a:t>
                </a:r>
                <a:endParaRPr lang="es-MX" dirty="0">
                  <a:latin typeface="Arial Black" pitchFamily="34" charset="0"/>
                </a:endParaRPr>
              </a:p>
            </p:txBody>
          </p:sp>
          <p:sp>
            <p:nvSpPr>
              <p:cNvPr id="9" name="8 CuadroTexto"/>
              <p:cNvSpPr txBox="1"/>
              <p:nvPr/>
            </p:nvSpPr>
            <p:spPr>
              <a:xfrm>
                <a:off x="611560" y="4869160"/>
                <a:ext cx="2304256" cy="646331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latin typeface="Arial Black" pitchFamily="34" charset="0"/>
                  </a:rPr>
                  <a:t>7.- Recopilar los datos de trabajo</a:t>
                </a:r>
                <a:endParaRPr lang="es-MX" dirty="0">
                  <a:latin typeface="Arial Black" pitchFamily="34" charset="0"/>
                </a:endParaRPr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4067944" y="4581128"/>
                <a:ext cx="2448272" cy="1200329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latin typeface="Arial Black" pitchFamily="34" charset="0"/>
                  </a:rPr>
                  <a:t>8.- Comprobar los datos con los objetivos del comportamiento</a:t>
                </a:r>
                <a:endParaRPr lang="es-MX" dirty="0">
                  <a:latin typeface="Arial Black" pitchFamily="34" charset="0"/>
                </a:endParaRPr>
              </a:p>
            </p:txBody>
          </p:sp>
          <p:cxnSp>
            <p:nvCxnSpPr>
              <p:cNvPr id="14" name="13 Conector recto de flecha"/>
              <p:cNvCxnSpPr>
                <a:stCxn id="3" idx="3"/>
                <a:endCxn id="4" idx="1"/>
              </p:cNvCxnSpPr>
              <p:nvPr/>
            </p:nvCxnSpPr>
            <p:spPr>
              <a:xfrm>
                <a:off x="2699792" y="1298377"/>
                <a:ext cx="648072" cy="18291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5 Conector recto de flecha"/>
              <p:cNvCxnSpPr>
                <a:endCxn id="10" idx="1"/>
              </p:cNvCxnSpPr>
              <p:nvPr/>
            </p:nvCxnSpPr>
            <p:spPr>
              <a:xfrm>
                <a:off x="2915816" y="5157192"/>
                <a:ext cx="1152128" cy="24101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16 Conector recto de flecha"/>
              <p:cNvCxnSpPr>
                <a:stCxn id="8" idx="2"/>
                <a:endCxn id="9" idx="0"/>
              </p:cNvCxnSpPr>
              <p:nvPr/>
            </p:nvCxnSpPr>
            <p:spPr>
              <a:xfrm>
                <a:off x="1763688" y="3981257"/>
                <a:ext cx="0" cy="887903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17 Conector recto de flecha"/>
              <p:cNvCxnSpPr>
                <a:stCxn id="5" idx="2"/>
                <a:endCxn id="6" idx="0"/>
              </p:cNvCxnSpPr>
              <p:nvPr/>
            </p:nvCxnSpPr>
            <p:spPr>
              <a:xfrm>
                <a:off x="7308304" y="1821017"/>
                <a:ext cx="36004" cy="671879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18 Conector recto de flecha"/>
              <p:cNvCxnSpPr>
                <a:stCxn id="4" idx="3"/>
              </p:cNvCxnSpPr>
              <p:nvPr/>
            </p:nvCxnSpPr>
            <p:spPr>
              <a:xfrm>
                <a:off x="5508104" y="1316668"/>
                <a:ext cx="648072" cy="24100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20 Conector recto de flecha"/>
              <p:cNvCxnSpPr/>
              <p:nvPr/>
            </p:nvCxnSpPr>
            <p:spPr>
              <a:xfrm flipH="1">
                <a:off x="5580112" y="3356992"/>
                <a:ext cx="648072" cy="0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46" name="45 Diagrama"/>
          <p:cNvGraphicFramePr/>
          <p:nvPr/>
        </p:nvGraphicFramePr>
        <p:xfrm>
          <a:off x="395536" y="116632"/>
          <a:ext cx="849694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2 Subtítulo"/>
          <p:cNvSpPr txBox="1">
            <a:spLocks/>
          </p:cNvSpPr>
          <p:nvPr/>
        </p:nvSpPr>
        <p:spPr>
          <a:xfrm>
            <a:off x="467544" y="1052736"/>
            <a:ext cx="8280920" cy="720080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El procedimiento propuesto por Tyler para evaluar queda reflejado en los pasos siguientes:</a:t>
            </a: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95536" y="404664"/>
          <a:ext cx="849694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1080120"/>
            <a:ext cx="8892480" cy="5445224"/>
          </a:xfrm>
        </p:spPr>
        <p:txBody>
          <a:bodyPr>
            <a:noAutofit/>
          </a:bodyPr>
          <a:lstStyle/>
          <a:p>
            <a:r>
              <a:rPr lang="es-MX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Críticas al modelo</a:t>
            </a:r>
          </a:p>
          <a:p>
            <a:pPr algn="l">
              <a:buFont typeface="Wingdings" pitchFamily="2" charset="2"/>
              <a:buChar char="Ø"/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Considera a la evaluación como </a:t>
            </a:r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proceso terminal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 proporciona información cuando se ha cubierto el ciclo del programa perdiéndose la posibilidad de rectificar el programa, cuando se este desarrollando.</a:t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énfasis en los objetivos preestablecidos provoca el </a:t>
            </a:r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olvido e ignorancia intencional de los efectos secundarios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 de los acontecimientos accidentales, locales no previstos.</a:t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 un modelo </a:t>
            </a:r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reduccionista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interesa esencialmente el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rendimiento-logro</a:t>
            </a:r>
          </a:p>
          <a:p>
            <a:pPr algn="l">
              <a:buFont typeface="Wingdings" pitchFamily="2" charset="2"/>
              <a:buChar char="Ø"/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centra en el comportamiento observable que </a:t>
            </a:r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son indicadores simbólicos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procesos internos y aprendizajes complejos.</a:t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 un modelo </a:t>
            </a:r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burocrático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el que la audiencia de la evaluación es la productora del programa, no sus usuarios.</a:t>
            </a:r>
            <a:endParaRPr lang="es-MX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95536" y="332656"/>
          <a:ext cx="849694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83568" y="1988840"/>
            <a:ext cx="820891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solidFill>
                  <a:srgbClr val="C00000"/>
                </a:solidFill>
                <a:latin typeface="Arial Black" pitchFamily="34" charset="0"/>
              </a:rPr>
              <a:t>Método Evaluativo de </a:t>
            </a:r>
            <a:r>
              <a:rPr lang="es-MX" sz="3200" dirty="0" err="1" smtClean="0">
                <a:solidFill>
                  <a:srgbClr val="C00000"/>
                </a:solidFill>
                <a:latin typeface="Arial Black" pitchFamily="34" charset="0"/>
              </a:rPr>
              <a:t>Cronbach</a:t>
            </a:r>
            <a:r>
              <a:rPr lang="es-MX" sz="3200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</a:p>
          <a:p>
            <a:pPr algn="ctr"/>
            <a:r>
              <a:rPr lang="es-MX" dirty="0" smtClean="0">
                <a:latin typeface="Arial Black" pitchFamily="34" charset="0"/>
              </a:rPr>
              <a:t/>
            </a:r>
            <a:br>
              <a:rPr lang="es-MX" dirty="0" smtClean="0">
                <a:latin typeface="Arial Black" pitchFamily="34" charset="0"/>
              </a:rPr>
            </a:br>
            <a:r>
              <a:rPr lang="es-MX" dirty="0" smtClean="0">
                <a:latin typeface="Arial Black" pitchFamily="34" charset="0"/>
              </a:rPr>
              <a:t>Propone a la evaluación como un instrumento al servicio de la mejora de decisiones para educar más certeramente.</a:t>
            </a:r>
            <a:br>
              <a:rPr lang="es-MX" dirty="0" smtClean="0">
                <a:latin typeface="Arial Black" pitchFamily="34" charset="0"/>
              </a:rPr>
            </a:br>
            <a:endParaRPr lang="es-MX" dirty="0" smtClean="0">
              <a:latin typeface="Arial Black" pitchFamily="34" charset="0"/>
            </a:endParaRPr>
          </a:p>
          <a:p>
            <a:pPr algn="ctr"/>
            <a:endParaRPr lang="es-MX" dirty="0" smtClean="0">
              <a:latin typeface="Arial Black" pitchFamily="34" charset="0"/>
            </a:endParaRPr>
          </a:p>
          <a:p>
            <a:pPr algn="ctr"/>
            <a:r>
              <a:rPr lang="es-MX" dirty="0" smtClean="0">
                <a:latin typeface="Arial Black" pitchFamily="34" charset="0"/>
              </a:rPr>
              <a:t/>
            </a:r>
            <a:br>
              <a:rPr lang="es-MX" dirty="0" smtClean="0">
                <a:latin typeface="Arial Black" pitchFamily="34" charset="0"/>
              </a:rPr>
            </a:br>
            <a:r>
              <a:rPr lang="es-MX" sz="3200" dirty="0" smtClean="0">
                <a:solidFill>
                  <a:srgbClr val="C00000"/>
                </a:solidFill>
                <a:latin typeface="Arial Black" pitchFamily="34" charset="0"/>
              </a:rPr>
              <a:t>Método Evaluativo de </a:t>
            </a:r>
            <a:r>
              <a:rPr lang="es-MX" sz="3200" dirty="0" err="1" smtClean="0">
                <a:solidFill>
                  <a:srgbClr val="C00000"/>
                </a:solidFill>
                <a:latin typeface="Arial Black" pitchFamily="34" charset="0"/>
              </a:rPr>
              <a:t>Stufflebeam</a:t>
            </a:r>
            <a:r>
              <a:rPr lang="es-MX" sz="3200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</a:p>
          <a:p>
            <a:r>
              <a:rPr lang="es-MX" dirty="0" smtClean="0">
                <a:latin typeface="Arial Black" pitchFamily="34" charset="0"/>
              </a:rPr>
              <a:t/>
            </a:r>
            <a:br>
              <a:rPr lang="es-MX" dirty="0" smtClean="0">
                <a:latin typeface="Arial Black" pitchFamily="34" charset="0"/>
              </a:rPr>
            </a:br>
            <a:r>
              <a:rPr lang="es-MX" dirty="0" smtClean="0">
                <a:latin typeface="Arial Black" pitchFamily="34" charset="0"/>
              </a:rPr>
              <a:t>Su propuesta se concreta en el modelo CIPP</a:t>
            </a:r>
          </a:p>
          <a:p>
            <a:r>
              <a:rPr lang="es-MX" dirty="0" smtClean="0">
                <a:latin typeface="Arial Black" pitchFamily="34" charset="0"/>
              </a:rPr>
              <a:t>Contexto – Insumo – Proceso – Producto  </a:t>
            </a:r>
          </a:p>
          <a:p>
            <a:endParaRPr lang="es-MX" dirty="0">
              <a:latin typeface="Arial Black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2060848"/>
            <a:ext cx="8136904" cy="24929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MX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Cronbach</a:t>
            </a:r>
            <a:r>
              <a:rPr lang="es-MX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Nace en Fresno, 1916</a:t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Psicólogo Estadounidense, profesor en la Universidad de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Stanford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Propone a la evaluación como un instrumento al servicio de la mejora de decisiones para educar más certeramente.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395536" y="332656"/>
          <a:ext cx="849694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6619-7FFB-4DC3-A5E4-F948C4ADF79B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337</TotalTime>
  <Words>994</Words>
  <Application>Microsoft Office PowerPoint</Application>
  <PresentationFormat>Presentación en pantalla (4:3)</PresentationFormat>
  <Paragraphs>155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Viajes</vt:lpstr>
      <vt:lpstr>Diapositiva 1</vt:lpstr>
      <vt:lpstr>Modelos Alternativos de evaluación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Modelos Alternativos de evaluación</dc:title>
  <dc:creator>Usuario</dc:creator>
  <cp:lastModifiedBy>Usuario</cp:lastModifiedBy>
  <cp:revision>16</cp:revision>
  <dcterms:created xsi:type="dcterms:W3CDTF">2014-03-22T15:42:33Z</dcterms:created>
  <dcterms:modified xsi:type="dcterms:W3CDTF">2014-03-29T18:40:26Z</dcterms:modified>
</cp:coreProperties>
</file>